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58" r:id="rId5"/>
    <p:sldId id="268" r:id="rId6"/>
    <p:sldId id="271" r:id="rId7"/>
    <p:sldId id="270" r:id="rId8"/>
    <p:sldId id="272" r:id="rId9"/>
    <p:sldId id="274" r:id="rId10"/>
    <p:sldId id="273" r:id="rId11"/>
    <p:sldId id="275" r:id="rId12"/>
    <p:sldId id="278" r:id="rId13"/>
    <p:sldId id="277" r:id="rId14"/>
    <p:sldId id="276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28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9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3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47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2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2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4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4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6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048000" y="265683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 smtClean="0">
                <a:ln>
                  <a:solidFill>
                    <a:prstClr val="white"/>
                  </a:solidFill>
                </a:ln>
                <a:solidFill>
                  <a:srgbClr val="F47279"/>
                </a:solidFill>
              </a:rPr>
              <a:t>JAVA</a:t>
            </a:r>
            <a:r>
              <a:rPr lang="en-US" altLang="ko-KR" sz="44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4400" b="1" i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7CA6AD"/>
                </a:solidFill>
              </a:rPr>
              <a:t>MYSQL </a:t>
            </a:r>
            <a:endParaRPr lang="en-US" altLang="ko-KR" sz="4400" b="1" i="1" kern="0" dirty="0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7CA6AD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kern="0" dirty="0">
                <a:solidFill>
                  <a:srgbClr val="E7E6E6">
                    <a:lumMod val="50000"/>
                  </a:srgbClr>
                </a:solidFill>
              </a:rPr>
              <a:t>데이터베이스 관리 프로그램</a:t>
            </a:r>
            <a:endParaRPr lang="en-US" altLang="ko-KR" sz="4400" i="1" kern="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" name="왼쪽 대괄호 1"/>
          <p:cNvSpPr/>
          <p:nvPr/>
        </p:nvSpPr>
        <p:spPr>
          <a:xfrm rot="5400000">
            <a:off x="5581761" y="-1391690"/>
            <a:ext cx="1028477" cy="8793020"/>
          </a:xfrm>
          <a:prstGeom prst="leftBracket">
            <a:avLst>
              <a:gd name="adj" fmla="val 0"/>
            </a:avLst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504841" y="2361271"/>
            <a:ext cx="3182318" cy="25861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prstClr val="white"/>
                </a:solidFill>
              </a:rPr>
              <a:t>통합 응용 </a:t>
            </a:r>
            <a:r>
              <a:rPr lang="en-US" altLang="ko-KR" sz="1050" b="1" dirty="0" smtClean="0">
                <a:solidFill>
                  <a:prstClr val="white"/>
                </a:solidFill>
              </a:rPr>
              <a:t>SW </a:t>
            </a:r>
            <a:r>
              <a:rPr lang="ko-KR" altLang="en-US" sz="1050" b="1" dirty="0" smtClean="0">
                <a:solidFill>
                  <a:prstClr val="white"/>
                </a:solidFill>
              </a:rPr>
              <a:t>개발자</a:t>
            </a:r>
            <a:r>
              <a:rPr lang="en-US" altLang="ko-KR" sz="1050" b="1" dirty="0" smtClean="0">
                <a:solidFill>
                  <a:prstClr val="white"/>
                </a:solidFill>
              </a:rPr>
              <a:t>(C#, JAVA)</a:t>
            </a:r>
            <a:r>
              <a:rPr lang="ko-KR" altLang="en-US" sz="1050" b="1" dirty="0" smtClean="0">
                <a:solidFill>
                  <a:prstClr val="white"/>
                </a:solidFill>
              </a:rPr>
              <a:t> 과정 </a:t>
            </a:r>
            <a:r>
              <a:rPr lang="en-US" altLang="ko-KR" sz="1050" b="1" dirty="0" smtClean="0">
                <a:solidFill>
                  <a:prstClr val="white"/>
                </a:solidFill>
              </a:rPr>
              <a:t>-</a:t>
            </a:r>
            <a:r>
              <a:rPr lang="ko-KR" altLang="en-US" sz="1050" b="1" dirty="0" smtClean="0">
                <a:solidFill>
                  <a:prstClr val="white"/>
                </a:solidFill>
              </a:rPr>
              <a:t> 양화영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ko-KR" altLang="en-US" sz="1400" kern="0" dirty="0">
                <a:solidFill>
                  <a:srgbClr val="E7E6E6">
                    <a:lumMod val="75000"/>
                  </a:srgbClr>
                </a:solidFill>
              </a:rPr>
              <a:t>데이터베이스 관리 프로그램</a:t>
            </a:r>
            <a:endParaRPr lang="en-US" altLang="ko-KR" sz="3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0" y="863600"/>
            <a:ext cx="33334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화면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추가</a:t>
            </a:r>
            <a:endParaRPr lang="en-US" altLang="ko-KR" sz="1600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69082" y="1394690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64631" y="2989984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94" y="1835265"/>
            <a:ext cx="5511901" cy="4629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94" y="3430559"/>
            <a:ext cx="4896196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ko-KR" altLang="en-US" sz="1400" kern="0" dirty="0">
                <a:solidFill>
                  <a:srgbClr val="E7E6E6">
                    <a:lumMod val="75000"/>
                  </a:srgbClr>
                </a:solidFill>
              </a:rPr>
              <a:t>데이터베이스 관리 프로그램</a:t>
            </a:r>
            <a:endParaRPr lang="en-US" altLang="ko-KR" sz="3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0" y="863600"/>
            <a:ext cx="37797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화면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랜덤 데이터 추가</a:t>
            </a:r>
            <a:endParaRPr lang="en-US" altLang="ko-KR" sz="1600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5253" y="1830607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23068" y="3077267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85" y="2287212"/>
            <a:ext cx="5455661" cy="3181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804" y="3517842"/>
            <a:ext cx="5043053" cy="11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ko-KR" altLang="en-US" sz="1400" kern="0" dirty="0">
                <a:solidFill>
                  <a:srgbClr val="E7E6E6">
                    <a:lumMod val="75000"/>
                  </a:srgbClr>
                </a:solidFill>
              </a:rPr>
              <a:t>데이터베이스 관리 프로그램</a:t>
            </a:r>
            <a:endParaRPr lang="en-US" altLang="ko-KR" sz="3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38550" y="1427561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48204" y="2869449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1" y="1868136"/>
            <a:ext cx="6126480" cy="4581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733" y="3310024"/>
            <a:ext cx="5213467" cy="15430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0" y="863600"/>
            <a:ext cx="3350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화면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수정</a:t>
            </a:r>
            <a:endParaRPr lang="en-US" altLang="ko-KR" sz="1600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ko-KR" altLang="en-US" sz="1400" kern="0" dirty="0">
                <a:solidFill>
                  <a:srgbClr val="E7E6E6">
                    <a:lumMod val="75000"/>
                  </a:srgbClr>
                </a:solidFill>
              </a:rPr>
              <a:t>데이터베이스 관리 프로그램</a:t>
            </a:r>
            <a:endParaRPr lang="en-US" altLang="ko-KR" sz="3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" y="863600"/>
            <a:ext cx="3350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화면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삭제</a:t>
            </a:r>
            <a:endParaRPr lang="en-US" altLang="ko-KR" sz="1600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90559" y="1542962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79261" y="3067136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17" y="1983537"/>
            <a:ext cx="6277409" cy="4467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912" y="3507711"/>
            <a:ext cx="4735223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ko-KR" altLang="en-US" sz="1400" kern="0" dirty="0">
                <a:solidFill>
                  <a:srgbClr val="E7E6E6">
                    <a:lumMod val="75000"/>
                  </a:srgbClr>
                </a:solidFill>
              </a:rPr>
              <a:t>데이터베이스 관리 프로그램</a:t>
            </a:r>
            <a:endParaRPr lang="en-US" altLang="ko-KR" sz="3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" y="863600"/>
            <a:ext cx="3350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</a:t>
            </a:r>
            <a:r>
              <a:rPr lang="ko-KR" altLang="en-US" sz="1600" b="1" i="1" u="sng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화면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삭제</a:t>
            </a:r>
            <a:endParaRPr lang="en-US" altLang="ko-KR" sz="1600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84473" y="1286625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71460" y="2973358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35" y="1748290"/>
            <a:ext cx="6724997" cy="43532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359" y="3413933"/>
            <a:ext cx="3968724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3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JAVA MySQL </a:t>
            </a:r>
          </a:p>
          <a:p>
            <a:pPr algn="ctr" latinLnBrk="0">
              <a:defRPr/>
            </a:pPr>
            <a:r>
              <a:rPr lang="ko-KR" altLang="en-US" sz="1400" kern="0" dirty="0">
                <a:solidFill>
                  <a:srgbClr val="E7E6E6">
                    <a:lumMod val="75000"/>
                  </a:srgbClr>
                </a:solidFill>
              </a:rPr>
              <a:t>데이터베이스 관리 프로그램</a:t>
            </a:r>
            <a:endParaRPr lang="en-US" altLang="ko-KR" sz="3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05892" y="1670942"/>
            <a:ext cx="7989454" cy="3994071"/>
          </a:xfrm>
          <a:prstGeom prst="roundRect">
            <a:avLst>
              <a:gd name="adj" fmla="val 5443"/>
            </a:avLst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16200000">
            <a:off x="4240621" y="2240"/>
            <a:ext cx="3719998" cy="733147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222745" y="3164022"/>
            <a:ext cx="95283" cy="897993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3158071" y="1583298"/>
            <a:ext cx="324000" cy="8764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3741477" y="1583298"/>
            <a:ext cx="504291" cy="87644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4324883" y="1583298"/>
            <a:ext cx="504291" cy="87644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3797272" y="1608229"/>
            <a:ext cx="399517" cy="4571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CA6A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4380678" y="1608229"/>
            <a:ext cx="399517" cy="4571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4727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28164" y="1387595"/>
            <a:ext cx="5309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03020" y="1386687"/>
            <a:ext cx="5309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54613" y="1383243"/>
            <a:ext cx="5309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63031" y="2883147"/>
            <a:ext cx="7065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감사합니다</a:t>
            </a:r>
            <a:r>
              <a:rPr lang="en-US" altLang="ko-KR" sz="96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42521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JAVA MySQL </a:t>
            </a:r>
          </a:p>
          <a:p>
            <a:pPr algn="ctr" latinLnBrk="0">
              <a:defRPr/>
            </a:pPr>
            <a:r>
              <a:rPr lang="ko-KR" altLang="en-US" sz="1400" kern="0" dirty="0">
                <a:solidFill>
                  <a:srgbClr val="E7E6E6">
                    <a:lumMod val="75000"/>
                  </a:srgbClr>
                </a:solidFill>
              </a:rPr>
              <a:t>데이터베이스 관리 프로그램</a:t>
            </a:r>
            <a:endParaRPr lang="en-US" altLang="ko-KR" sz="3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03" name="자유형 102">
            <a:extLst>
              <a:ext uri="{FF2B5EF4-FFF2-40B4-BE49-F238E27FC236}">
                <a16:creationId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1275084" y="16963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487712" y="4337956"/>
            <a:ext cx="200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기본 구조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2179408" y="22545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>
              <a:solidFill>
                <a:prstClr val="black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1944409" y="2844214"/>
            <a:ext cx="90088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</p:txBody>
      </p:sp>
      <p:sp>
        <p:nvSpPr>
          <p:cNvPr id="84" name="원호 83">
            <a:extLst>
              <a:ext uri="{FF2B5EF4-FFF2-40B4-BE49-F238E27FC236}">
                <a16:creationId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1487712" y="19068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자유형 101">
            <a:extLst>
              <a:ext uri="{FF2B5EF4-FFF2-40B4-BE49-F238E27FC236}">
                <a16:creationId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4856484" y="16963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5069112" y="4337956"/>
            <a:ext cx="200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5760808" y="22545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>
              <a:solidFill>
                <a:prstClr val="black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5525809" y="2844214"/>
            <a:ext cx="9008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3" name="원호 92">
            <a:extLst>
              <a:ext uri="{FF2B5EF4-FFF2-40B4-BE49-F238E27FC236}">
                <a16:creationId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5069112" y="19068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1" name="자유형 100">
            <a:extLst>
              <a:ext uri="{FF2B5EF4-FFF2-40B4-BE49-F238E27FC236}">
                <a16:creationId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8437884" y="16963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8650512" y="4337956"/>
            <a:ext cx="200441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화면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7" name="Freeform 11">
            <a:extLst>
              <a:ext uri="{FF2B5EF4-FFF2-40B4-BE49-F238E27FC236}">
                <a16:creationId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9342208" y="22545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>
              <a:solidFill>
                <a:prstClr val="black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9107209" y="2844214"/>
            <a:ext cx="9008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0" name="원호 99">
            <a:extLst>
              <a:ext uri="{FF2B5EF4-FFF2-40B4-BE49-F238E27FC236}">
                <a16:creationId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8650512" y="19068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</a:p>
          <a:p>
            <a:pPr algn="ctr" latinLnBrk="0">
              <a:defRPr/>
            </a:pPr>
            <a:r>
              <a:rPr lang="ko-KR" altLang="en-US" sz="1400" kern="0" dirty="0">
                <a:solidFill>
                  <a:srgbClr val="E7E6E6">
                    <a:lumMod val="75000"/>
                  </a:srgbClr>
                </a:solidFill>
              </a:rPr>
              <a:t>데이터베이스 관리 프로그램</a:t>
            </a:r>
            <a:endParaRPr lang="en-US" altLang="ko-KR" sz="3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11944" y="4339244"/>
            <a:ext cx="2859314" cy="636637"/>
          </a:xfrm>
          <a:prstGeom prst="rect">
            <a:avLst/>
          </a:prstGeom>
          <a:solidFill>
            <a:srgbClr val="7CA6AD"/>
          </a:solidFill>
          <a:ln>
            <a:solidFill>
              <a:srgbClr val="7C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/>
                </a:solidFill>
              </a:rPr>
              <a:t>IDE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툴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711944" y="5311159"/>
            <a:ext cx="285931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순서도: 문서 51"/>
          <p:cNvSpPr/>
          <p:nvPr/>
        </p:nvSpPr>
        <p:spPr>
          <a:xfrm flipH="1">
            <a:off x="4711944" y="2360816"/>
            <a:ext cx="2859314" cy="2472666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solidFill>
              <a:srgbClr val="7C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40489" y="4339244"/>
            <a:ext cx="2859314" cy="636637"/>
          </a:xfrm>
          <a:prstGeom prst="rect">
            <a:avLst/>
          </a:prstGeom>
          <a:solidFill>
            <a:srgbClr val="F47279"/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/>
                </a:solidFill>
              </a:rPr>
              <a:t>개발언어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40489" y="5311159"/>
            <a:ext cx="285931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6" name="순서도: 문서 65"/>
          <p:cNvSpPr/>
          <p:nvPr/>
        </p:nvSpPr>
        <p:spPr>
          <a:xfrm flipH="1">
            <a:off x="1040489" y="2360816"/>
            <a:ext cx="2859314" cy="2472666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383399" y="4339244"/>
            <a:ext cx="2859314" cy="636637"/>
          </a:xfrm>
          <a:prstGeom prst="rect">
            <a:avLst/>
          </a:prstGeom>
          <a:solidFill>
            <a:srgbClr val="F47279"/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smtClean="0">
                <a:solidFill>
                  <a:prstClr val="white"/>
                </a:solidFill>
              </a:rPr>
              <a:t>참고자료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383399" y="5311159"/>
            <a:ext cx="28593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윤인성의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열혈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프로그래밍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순서도: 문서 68"/>
          <p:cNvSpPr/>
          <p:nvPr/>
        </p:nvSpPr>
        <p:spPr>
          <a:xfrm flipH="1">
            <a:off x="8383399" y="2360816"/>
            <a:ext cx="2859314" cy="2472666"/>
          </a:xfrm>
          <a:prstGeom prst="flowChartDocument">
            <a:avLst/>
          </a:prstGeom>
          <a:solidFill>
            <a:schemeClr val="tx2">
              <a:lumMod val="75000"/>
            </a:schemeClr>
          </a:solidFill>
          <a:ln>
            <a:solidFill>
              <a:srgbClr val="F47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83" y="2975957"/>
            <a:ext cx="1784726" cy="11393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38" y="2975957"/>
            <a:ext cx="2143125" cy="113933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348" y="2619652"/>
            <a:ext cx="1415415" cy="185194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" y="863600"/>
            <a:ext cx="1986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개발 환경</a:t>
            </a:r>
            <a:endParaRPr lang="en-US" altLang="ko-KR" sz="1600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ko-KR" altLang="en-US" sz="1400" kern="0" dirty="0">
                <a:solidFill>
                  <a:srgbClr val="E7E6E6">
                    <a:lumMod val="75000"/>
                  </a:srgbClr>
                </a:solidFill>
              </a:rPr>
              <a:t>데이터베이스 관리 프로그램</a:t>
            </a:r>
            <a:endParaRPr lang="en-US" altLang="ko-KR" sz="3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" y="863600"/>
            <a:ext cx="1147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알고리즘</a:t>
            </a:r>
            <a:endParaRPr lang="en-US" altLang="ko-KR" sz="1600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84" y="1421476"/>
            <a:ext cx="8207432" cy="50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6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ko-KR" altLang="en-US" sz="1400" kern="0" dirty="0">
                <a:solidFill>
                  <a:srgbClr val="E7E6E6">
                    <a:lumMod val="75000"/>
                  </a:srgbClr>
                </a:solidFill>
              </a:rPr>
              <a:t>데이터베이스 관리 프로그램</a:t>
            </a:r>
            <a:endParaRPr lang="en-US" altLang="ko-KR" sz="3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" y="863600"/>
            <a:ext cx="2136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메인</a:t>
            </a:r>
            <a:endParaRPr lang="en-US" altLang="ko-KR" sz="1600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" y="6417425"/>
            <a:ext cx="3158836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코드가 긴 관계로 주요 코드만 적었습니다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1325265"/>
            <a:ext cx="5991225" cy="513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ko-KR" altLang="en-US" sz="1400" kern="0" dirty="0">
                <a:solidFill>
                  <a:srgbClr val="E7E6E6">
                    <a:lumMod val="75000"/>
                  </a:srgbClr>
                </a:solidFill>
              </a:rPr>
              <a:t>데이터베이스 관리 프로그램</a:t>
            </a:r>
            <a:endParaRPr lang="en-US" altLang="ko-KR" sz="3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" y="863600"/>
            <a:ext cx="2136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메인</a:t>
            </a:r>
            <a:endParaRPr lang="en-US" altLang="ko-KR" sz="1600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" y="6417425"/>
            <a:ext cx="3158836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코드가 긴 관계로 주요 코드만 적었습니다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324" y="1325265"/>
            <a:ext cx="5477351" cy="509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ko-KR" altLang="en-US" sz="1400" kern="0" dirty="0">
                <a:solidFill>
                  <a:srgbClr val="E7E6E6">
                    <a:lumMod val="75000"/>
                  </a:srgbClr>
                </a:solidFill>
              </a:rPr>
              <a:t>데이터베이스 관리 프로그램</a:t>
            </a:r>
            <a:endParaRPr lang="en-US" altLang="ko-KR" sz="3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" y="863600"/>
            <a:ext cx="2369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컨트롤</a:t>
            </a:r>
            <a:endParaRPr lang="en-US" altLang="ko-KR" sz="1600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84" y="1479665"/>
            <a:ext cx="7160032" cy="493776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" y="6417425"/>
            <a:ext cx="3158836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코드가 긴 관계로 주요 코드만 적었습니다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5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ko-KR" altLang="en-US" sz="1400" kern="0" dirty="0">
                <a:solidFill>
                  <a:srgbClr val="E7E6E6">
                    <a:lumMod val="75000"/>
                  </a:srgbClr>
                </a:solidFill>
              </a:rPr>
              <a:t>데이터베이스 관리 프로그램</a:t>
            </a:r>
            <a:endParaRPr lang="en-US" altLang="ko-KR" sz="3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" y="863600"/>
            <a:ext cx="2635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화면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메인</a:t>
            </a:r>
            <a:endParaRPr lang="en-US" altLang="ko-KR" sz="1600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892" y="3413933"/>
            <a:ext cx="2737662" cy="628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55" y="1727200"/>
            <a:ext cx="5965162" cy="48768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584473" y="1286625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71460" y="2973358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JAVA MySQL 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ko-KR" altLang="en-US" sz="1400" kern="0" dirty="0">
                <a:solidFill>
                  <a:srgbClr val="E7E6E6">
                    <a:lumMod val="75000"/>
                  </a:srgbClr>
                </a:solidFill>
              </a:rPr>
              <a:t>데이터베이스 관리 프로그램</a:t>
            </a:r>
            <a:endParaRPr lang="en-US" altLang="ko-KR" sz="3200" i="1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" y="863600"/>
            <a:ext cx="3325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</a:t>
            </a:r>
            <a:r>
              <a:rPr lang="ko-KR" altLang="en-US" sz="1600" b="1" i="1" u="sng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화면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생성</a:t>
            </a:r>
            <a:endParaRPr lang="en-US" altLang="ko-KR" sz="1600" b="1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84473" y="1286625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71460" y="2973358"/>
            <a:ext cx="864523" cy="4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18" y="1748290"/>
            <a:ext cx="6530432" cy="44530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621" y="3413933"/>
            <a:ext cx="3948200" cy="71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212</Words>
  <Application>Microsoft Office PowerPoint</Application>
  <PresentationFormat>와이드스크린</PresentationFormat>
  <Paragraphs>76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46</cp:revision>
  <dcterms:created xsi:type="dcterms:W3CDTF">2021-04-29T15:08:55Z</dcterms:created>
  <dcterms:modified xsi:type="dcterms:W3CDTF">2021-05-12T00:38:08Z</dcterms:modified>
</cp:coreProperties>
</file>