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18" autoAdjust="0"/>
  </p:normalViewPr>
  <p:slideViewPr>
    <p:cSldViewPr snapToGrid="0">
      <p:cViewPr varScale="1">
        <p:scale>
          <a:sx n="125" d="100"/>
          <a:sy n="125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91AA-BDCF-43CE-B46A-7621F9D8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5B384-4152-4D22-8507-B7B640BB4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0BB19-4F89-4529-878F-335AB5F6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5367B-837F-4165-AD4A-FCBB7DF3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9A38-CF52-4D1A-8F73-A5F6ECF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6DF8-6E2A-4806-AF60-35CB5EB7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F2894-AE00-4481-8DB4-94E089F1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DCB3A-27F2-4DA5-9A89-A1D5A8A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F3738-81EB-4F70-97D0-8573B48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253DB-5B5E-40CE-A6EA-DF562F78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733E26-6750-4708-A2A8-A7ADF05B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C3878-704A-449E-AC45-1D0A94F37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948E4-6BFE-4365-9640-1CDE78B8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DF396-926C-4DE4-818C-FC3DFD1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CB8E3-71D9-4298-B38E-6D102C65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8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09F1C-5E20-4750-8AC3-A184438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8CCED-14AE-4C09-9D3B-58C078C5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1AF11-E67D-47F8-B02C-68C14C2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42F08-0176-4C95-983C-C4B5BF2B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08B78-9B2F-4171-8ECC-322DE58C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336FF-B2CE-432F-8FB6-0B87995C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611C2-71CF-4AC4-BBB5-3BBB4BBF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7643A-B43E-4D15-AD51-49338A65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557C2-BB84-4EB2-BD15-E6972F2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381FC-C654-4F29-B469-A20E1290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C8ED-EB96-4474-81BE-81886EB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3F8D-94D9-41A6-89A7-939A9244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0C284-350B-494A-84C7-FF11B6D8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0181A-FD34-4209-960D-4CD950EC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6947A-FD84-4691-8BA6-BFB08C6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C049E-7B03-4790-9DFE-BF5B5F07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BCDE-2BAD-410A-BD60-C6DF8275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B71BA-91B3-4F64-8116-E767DC38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DC7E7-08DD-4D60-9487-5268FCE5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9171A-5939-4108-AFB7-34C6E163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F0DB4-4C6A-4906-99C4-1D0D391B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1755F-2D9A-4C2A-BE3B-5B033C99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A3B2B-40CF-4C23-888A-EB43989F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C4925-754D-4CA0-BAF8-7DBD15D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328F0-9027-4E66-8C7A-F76F9D2A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289EC-5235-4C5D-8DD1-EAD0AC67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EBBA3-EF46-4868-827B-6C288DD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C360E-5D79-440A-87D0-794D045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F91D1-4ACD-488C-B5A3-867E602B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ED7CC-E436-4443-B99F-357A1CC4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D6995-C8BD-4E8A-B00D-7CCE0F38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3B42-0E41-4341-9CD2-360291E1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1436D-DEB2-48E7-9451-E71F4E721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BC44B-3F06-422F-AD56-60CC93D0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46166-0E13-443D-955E-974C740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3F2D7-7E63-4E0F-BBDC-E3920D7D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A9AAD-E716-4A0E-84FC-688EADF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3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336F9-2B02-4614-B82D-076434CB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699D1-2A03-4B0A-AA1D-C6D2DC968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3D4FD-7A59-4AD5-98B5-BCC2D45C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912B8-22DA-449B-B3EC-292ADC66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07473-E401-4B89-8752-F892710E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2C569-6882-465B-A3DF-E805F512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7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3929A-6CD6-4918-B3BC-0C4408C0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B8437-0AC4-4FC5-960D-1CB738DA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BEA7E-EFC1-4804-AE30-42140B68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5D53-A9C1-42C5-A0F3-FB0F03DA4CCA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6E428-ADE3-4200-8197-6B7E7446E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87B8B-8958-4997-ADBF-EFB762AB9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B2DA-7D74-4D62-82C6-FAE53674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25F73-A310-411B-9327-3C91FE5E720D}"/>
              </a:ext>
            </a:extLst>
          </p:cNvPr>
          <p:cNvSpPr/>
          <p:nvPr/>
        </p:nvSpPr>
        <p:spPr>
          <a:xfrm>
            <a:off x="593387" y="474635"/>
            <a:ext cx="176719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23B1C-012A-4EC4-858D-4BDB0042D9E0}"/>
              </a:ext>
            </a:extLst>
          </p:cNvPr>
          <p:cNvSpPr/>
          <p:nvPr/>
        </p:nvSpPr>
        <p:spPr>
          <a:xfrm>
            <a:off x="3948331" y="415498"/>
            <a:ext cx="427692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8AB19-8C0D-48F8-9C90-BB410CED0E62}"/>
              </a:ext>
            </a:extLst>
          </p:cNvPr>
          <p:cNvSpPr/>
          <p:nvPr/>
        </p:nvSpPr>
        <p:spPr>
          <a:xfrm>
            <a:off x="2603305" y="4366228"/>
            <a:ext cx="5590161" cy="1170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53CE9-F09A-454B-923E-D43C6FE53AB6}"/>
              </a:ext>
            </a:extLst>
          </p:cNvPr>
          <p:cNvSpPr txBox="1"/>
          <p:nvPr/>
        </p:nvSpPr>
        <p:spPr>
          <a:xfrm>
            <a:off x="985736" y="0"/>
            <a:ext cx="80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执行栈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 stack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162B-CF4D-4DED-B37D-ADCDE74AE3F6}"/>
              </a:ext>
            </a:extLst>
          </p:cNvPr>
          <p:cNvSpPr txBox="1"/>
          <p:nvPr/>
        </p:nvSpPr>
        <p:spPr>
          <a:xfrm>
            <a:off x="5566485" y="4616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Apis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DF733-304E-46AB-8BB7-51CC4A836CA8}"/>
              </a:ext>
            </a:extLst>
          </p:cNvPr>
          <p:cNvSpPr txBox="1"/>
          <p:nvPr/>
        </p:nvSpPr>
        <p:spPr>
          <a:xfrm>
            <a:off x="886844" y="4600811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任务队列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Callback queue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49C53B-3386-4AA7-BF50-C45BA875F056}"/>
              </a:ext>
            </a:extLst>
          </p:cNvPr>
          <p:cNvSpPr txBox="1"/>
          <p:nvPr/>
        </p:nvSpPr>
        <p:spPr>
          <a:xfrm>
            <a:off x="570693" y="2765495"/>
            <a:ext cx="1767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第二步：</a:t>
            </a:r>
            <a:r>
              <a:rPr lang="en-US" altLang="zh-CN" sz="1400" dirty="0"/>
              <a:t>For</a:t>
            </a:r>
            <a:r>
              <a:rPr lang="zh-CN" altLang="en-US" sz="1400" dirty="0"/>
              <a:t>循环</a:t>
            </a:r>
            <a:endParaRPr lang="en-US" altLang="zh-CN" sz="1400" dirty="0"/>
          </a:p>
          <a:p>
            <a:pPr algn="ctr"/>
            <a:r>
              <a:rPr lang="en-US" altLang="zh-CN" sz="1400" dirty="0"/>
              <a:t>Console.log(for</a:t>
            </a:r>
            <a:r>
              <a:rPr lang="zh-CN" altLang="en-US" sz="1400" dirty="0"/>
              <a:t>循环</a:t>
            </a:r>
            <a:r>
              <a:rPr lang="en-US" altLang="zh-CN" sz="1400" dirty="0"/>
              <a:t>5000)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AEEFB8-EDAB-422A-9B8F-CD5347A9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99" y="508472"/>
            <a:ext cx="3297888" cy="4267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3E96EF-9B4D-4B2B-A012-DCD921D82E9E}"/>
              </a:ext>
            </a:extLst>
          </p:cNvPr>
          <p:cNvSpPr txBox="1"/>
          <p:nvPr/>
        </p:nvSpPr>
        <p:spPr>
          <a:xfrm>
            <a:off x="651955" y="3517129"/>
            <a:ext cx="147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第一步</a:t>
            </a:r>
            <a:r>
              <a:rPr lang="en-US" altLang="zh-CN" sz="1400" dirty="0"/>
              <a:t>setTimeout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296AD1-12BC-4588-AB5B-E0F405CB58FD}"/>
              </a:ext>
            </a:extLst>
          </p:cNvPr>
          <p:cNvSpPr txBox="1"/>
          <p:nvPr/>
        </p:nvSpPr>
        <p:spPr>
          <a:xfrm>
            <a:off x="570693" y="2306677"/>
            <a:ext cx="17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第三步：</a:t>
            </a:r>
            <a:r>
              <a:rPr lang="en-US" altLang="zh-CN" sz="1400" dirty="0"/>
              <a:t>Promise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A80185-5561-45FA-9DB6-198EBD9A8535}"/>
              </a:ext>
            </a:extLst>
          </p:cNvPr>
          <p:cNvCxnSpPr>
            <a:cxnSpLocks/>
          </p:cNvCxnSpPr>
          <p:nvPr/>
        </p:nvCxnSpPr>
        <p:spPr>
          <a:xfrm flipV="1">
            <a:off x="2261884" y="881974"/>
            <a:ext cx="2374967" cy="288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7693B4-EF17-4FEA-B147-064A8C424B75}"/>
              </a:ext>
            </a:extLst>
          </p:cNvPr>
          <p:cNvSpPr txBox="1"/>
          <p:nvPr/>
        </p:nvSpPr>
        <p:spPr>
          <a:xfrm>
            <a:off x="-117464" y="5642283"/>
            <a:ext cx="118465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开始执行，遇到定时器</a:t>
            </a:r>
            <a:r>
              <a:rPr lang="en-US" altLang="zh-CN" sz="1400" dirty="0"/>
              <a:t>(</a:t>
            </a:r>
            <a:r>
              <a:rPr lang="zh-CN" altLang="en-US" sz="1400" dirty="0"/>
              <a:t>宏任务</a:t>
            </a:r>
            <a:r>
              <a:rPr lang="en-US" altLang="zh-CN" sz="1400" dirty="0"/>
              <a:t>)</a:t>
            </a:r>
            <a:r>
              <a:rPr lang="zh-CN" altLang="en-US" sz="1400" dirty="0"/>
              <a:t>，开个子线程执行定时器任务，然后继续执行主线程，遇到</a:t>
            </a:r>
            <a:r>
              <a:rPr lang="en-US" altLang="zh-CN" sz="1400" dirty="0"/>
              <a:t>for</a:t>
            </a:r>
            <a:r>
              <a:rPr lang="zh-CN" altLang="en-US" sz="1400" dirty="0"/>
              <a:t>循环执行，打印了</a:t>
            </a:r>
            <a:r>
              <a:rPr lang="en-US" altLang="zh-CN" sz="1400" dirty="0"/>
              <a:t>5000</a:t>
            </a:r>
            <a:r>
              <a:rPr lang="zh-CN" altLang="en-US" sz="1400" dirty="0"/>
              <a:t>次“</a:t>
            </a:r>
            <a:r>
              <a:rPr lang="en-US" altLang="zh-CN" sz="1400" dirty="0"/>
              <a:t>for</a:t>
            </a:r>
            <a:r>
              <a:rPr lang="zh-CN" altLang="en-US" sz="1400" dirty="0"/>
              <a:t>循环</a:t>
            </a:r>
            <a:r>
              <a:rPr lang="en-US" altLang="zh-CN" sz="1400" dirty="0"/>
              <a:t>5000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r>
              <a:rPr lang="zh-CN" altLang="en-US" sz="1400" dirty="0"/>
              <a:t>由于</a:t>
            </a:r>
            <a:r>
              <a:rPr lang="en-US" altLang="zh-CN" sz="1400" dirty="0"/>
              <a:t>for</a:t>
            </a:r>
            <a:r>
              <a:rPr lang="zh-CN" altLang="en-US" sz="1400" dirty="0"/>
              <a:t>执行计算量太大，大约耗费了</a:t>
            </a:r>
            <a:r>
              <a:rPr lang="en-US" altLang="zh-CN" sz="1400" dirty="0"/>
              <a:t>400</a:t>
            </a:r>
            <a:r>
              <a:rPr lang="zh-CN" altLang="en-US" sz="1400" dirty="0"/>
              <a:t>毫秒，执行完</a:t>
            </a:r>
            <a:r>
              <a:rPr lang="en-US" altLang="zh-CN" sz="1400" dirty="0"/>
              <a:t>for</a:t>
            </a:r>
            <a:r>
              <a:rPr lang="zh-CN" altLang="en-US" sz="1400" dirty="0"/>
              <a:t>循环后，遇到</a:t>
            </a:r>
            <a:r>
              <a:rPr lang="en-US" altLang="zh-CN" sz="1400" dirty="0"/>
              <a:t>promise(</a:t>
            </a:r>
            <a:r>
              <a:rPr lang="zh-CN" altLang="en-US" sz="1400" dirty="0"/>
              <a:t>微任务</a:t>
            </a:r>
            <a:r>
              <a:rPr lang="en-US" altLang="zh-CN" sz="1400" dirty="0"/>
              <a:t>)</a:t>
            </a:r>
            <a:r>
              <a:rPr lang="zh-CN" altLang="en-US" sz="1400" dirty="0"/>
              <a:t>，开个子线程执行</a:t>
            </a:r>
            <a:r>
              <a:rPr lang="en-US" altLang="zh-CN" sz="1400" dirty="0"/>
              <a:t>promise,</a:t>
            </a:r>
          </a:p>
          <a:p>
            <a:r>
              <a:rPr lang="zh-CN" altLang="en-US" sz="1400" dirty="0"/>
              <a:t>然后继续往下执行，遇到</a:t>
            </a:r>
            <a:r>
              <a:rPr lang="en-US" altLang="zh-CN" sz="1400" dirty="0"/>
              <a:t>console.log(‘</a:t>
            </a:r>
            <a:r>
              <a:rPr lang="zh-CN" altLang="en-US" sz="1400" dirty="0"/>
              <a:t>测试</a:t>
            </a:r>
            <a:r>
              <a:rPr lang="en-US" altLang="zh-CN" sz="1400" dirty="0"/>
              <a:t>testPromise’),</a:t>
            </a:r>
            <a:r>
              <a:rPr lang="zh-CN" altLang="en-US" sz="1400" dirty="0"/>
              <a:t>直接打印输出，然后继续向下执行遇到定时器，再开个子线程继续执行定时器任务，</a:t>
            </a:r>
            <a:endParaRPr lang="en-US" altLang="zh-CN" sz="1400" dirty="0"/>
          </a:p>
          <a:p>
            <a:r>
              <a:rPr lang="zh-CN" altLang="en-US" sz="1400" dirty="0"/>
              <a:t>然后继续继续往下执行，遇到</a:t>
            </a:r>
            <a:r>
              <a:rPr lang="en-US" altLang="zh-CN" sz="1400" dirty="0"/>
              <a:t>console.log(</a:t>
            </a:r>
            <a:r>
              <a:rPr lang="zh-CN" altLang="en-US" sz="1400" dirty="0"/>
              <a:t>‘我是直接运行的’</a:t>
            </a:r>
            <a:r>
              <a:rPr lang="en-US" altLang="zh-CN" sz="1400" dirty="0"/>
              <a:t>)</a:t>
            </a:r>
            <a:r>
              <a:rPr lang="zh-CN" altLang="en-US" sz="1400" dirty="0"/>
              <a:t>，直接打印输出，然后主线程执行完毕，开始看任务队列，先看微任务，但</a:t>
            </a:r>
            <a:r>
              <a:rPr lang="en-US" altLang="zh-CN" sz="1400" dirty="0"/>
              <a:t>testPromise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没有</a:t>
            </a:r>
            <a:r>
              <a:rPr lang="en-US" altLang="zh-CN" sz="1400" dirty="0"/>
              <a:t>then</a:t>
            </a:r>
            <a:r>
              <a:rPr lang="zh-CN" altLang="en-US" sz="1400" dirty="0"/>
              <a:t>，于是看宏任务，由于第一步的定时器是最先执行的，首先打印‘测试定时事件循环’，然后又遇到</a:t>
            </a:r>
            <a:r>
              <a:rPr lang="en-US" altLang="zh-CN" sz="1400" dirty="0"/>
              <a:t>promise</a:t>
            </a:r>
            <a:r>
              <a:rPr lang="zh-CN" altLang="en-US" sz="1400" dirty="0"/>
              <a:t>，又开一个子线程执行</a:t>
            </a:r>
            <a:r>
              <a:rPr lang="en-US" altLang="zh-CN" sz="1400" dirty="0"/>
              <a:t>promise</a:t>
            </a:r>
            <a:r>
              <a:rPr lang="zh-CN" altLang="en-US" sz="1400" dirty="0"/>
              <a:t>任务</a:t>
            </a:r>
            <a:endParaRPr lang="en-US" altLang="zh-CN" sz="1400" dirty="0"/>
          </a:p>
        </p:txBody>
      </p: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49F3BED7-F715-4B3A-AFA3-FFEA88201BCD}"/>
              </a:ext>
            </a:extLst>
          </p:cNvPr>
          <p:cNvSpPr/>
          <p:nvPr/>
        </p:nvSpPr>
        <p:spPr>
          <a:xfrm rot="1342072">
            <a:off x="2175074" y="4272205"/>
            <a:ext cx="489758" cy="2210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弧形 23">
            <a:extLst>
              <a:ext uri="{FF2B5EF4-FFF2-40B4-BE49-F238E27FC236}">
                <a16:creationId xmlns:a16="http://schemas.microsoft.com/office/drawing/2014/main" id="{ECCFBF6C-AADE-4350-83DC-2029F36380B6}"/>
              </a:ext>
            </a:extLst>
          </p:cNvPr>
          <p:cNvSpPr/>
          <p:nvPr/>
        </p:nvSpPr>
        <p:spPr>
          <a:xfrm rot="12038518">
            <a:off x="2238165" y="3978091"/>
            <a:ext cx="506888" cy="287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080A16-0017-4485-940A-7E5F28D4B561}"/>
              </a:ext>
            </a:extLst>
          </p:cNvPr>
          <p:cNvSpPr txBox="1"/>
          <p:nvPr/>
        </p:nvSpPr>
        <p:spPr>
          <a:xfrm>
            <a:off x="4131256" y="1321212"/>
            <a:ext cx="158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第三步</a:t>
            </a:r>
            <a:endParaRPr lang="en-US" altLang="zh-CN" sz="1400" dirty="0"/>
          </a:p>
          <a:p>
            <a:pPr algn="ctr"/>
            <a:r>
              <a:rPr lang="en-US" altLang="zh-CN" sz="1400" dirty="0"/>
              <a:t>testPromise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F1146C-1F50-457F-BABB-69231DF8FB04}"/>
              </a:ext>
            </a:extLst>
          </p:cNvPr>
          <p:cNvSpPr txBox="1"/>
          <p:nvPr/>
        </p:nvSpPr>
        <p:spPr>
          <a:xfrm>
            <a:off x="4361238" y="692842"/>
            <a:ext cx="14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第一步</a:t>
            </a:r>
            <a:r>
              <a:rPr lang="en-US" altLang="zh-CN" sz="1400" dirty="0"/>
              <a:t>setTimeout</a:t>
            </a:r>
            <a:r>
              <a:rPr lang="zh-CN" altLang="en-US" sz="1400" dirty="0"/>
              <a:t>，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E7A99E-6687-4A5A-9999-0BB6F30888B0}"/>
              </a:ext>
            </a:extLst>
          </p:cNvPr>
          <p:cNvCxnSpPr>
            <a:cxnSpLocks/>
          </p:cNvCxnSpPr>
          <p:nvPr/>
        </p:nvCxnSpPr>
        <p:spPr>
          <a:xfrm flipV="1">
            <a:off x="2203829" y="1493406"/>
            <a:ext cx="2433022" cy="94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2178206-7CDF-43A2-86B3-BACBE08F7F60}"/>
              </a:ext>
            </a:extLst>
          </p:cNvPr>
          <p:cNvSpPr txBox="1"/>
          <p:nvPr/>
        </p:nvSpPr>
        <p:spPr>
          <a:xfrm>
            <a:off x="2743084" y="4676423"/>
            <a:ext cx="15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第一步</a:t>
            </a:r>
            <a:r>
              <a:rPr lang="en-US" altLang="zh-CN" sz="1400" dirty="0"/>
              <a:t>setTimeout</a:t>
            </a:r>
            <a:r>
              <a:rPr lang="zh-CN" altLang="en-US" sz="1400" dirty="0"/>
              <a:t>，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F55B12F-6657-4C44-BB9E-0BDBD83915BF}"/>
              </a:ext>
            </a:extLst>
          </p:cNvPr>
          <p:cNvSpPr txBox="1"/>
          <p:nvPr/>
        </p:nvSpPr>
        <p:spPr>
          <a:xfrm>
            <a:off x="4361238" y="1932644"/>
            <a:ext cx="14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第四步</a:t>
            </a:r>
            <a:r>
              <a:rPr lang="en-US" altLang="zh-CN" sz="1400" dirty="0"/>
              <a:t>setTimeout</a:t>
            </a:r>
            <a:r>
              <a:rPr lang="zh-CN" altLang="en-US" sz="1400" dirty="0"/>
              <a:t>，</a:t>
            </a:r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772CD8-8338-47FB-A918-DE49DF57C2C1}"/>
              </a:ext>
            </a:extLst>
          </p:cNvPr>
          <p:cNvSpPr txBox="1"/>
          <p:nvPr/>
        </p:nvSpPr>
        <p:spPr>
          <a:xfrm>
            <a:off x="4145294" y="4717014"/>
            <a:ext cx="14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第四步</a:t>
            </a:r>
            <a:r>
              <a:rPr lang="en-US" altLang="zh-CN" sz="1400" dirty="0"/>
              <a:t>setTimeout</a:t>
            </a:r>
            <a:r>
              <a:rPr lang="zh-CN" altLang="en-US" sz="1400" dirty="0"/>
              <a:t>，</a:t>
            </a:r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BF06F0-943B-4E88-BA1A-8953F557C21B}"/>
              </a:ext>
            </a:extLst>
          </p:cNvPr>
          <p:cNvSpPr txBox="1"/>
          <p:nvPr/>
        </p:nvSpPr>
        <p:spPr>
          <a:xfrm>
            <a:off x="4262814" y="2682853"/>
            <a:ext cx="14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第五步</a:t>
            </a:r>
            <a:endParaRPr lang="en-US" altLang="zh-CN" sz="1400" dirty="0"/>
          </a:p>
          <a:p>
            <a:pPr algn="ctr"/>
            <a:r>
              <a:rPr lang="en-US" altLang="zh-CN" sz="1400" dirty="0"/>
              <a:t>Promise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86F7AF-F9C0-4E96-A8FE-8247E457181C}"/>
              </a:ext>
            </a:extLst>
          </p:cNvPr>
          <p:cNvSpPr txBox="1"/>
          <p:nvPr/>
        </p:nvSpPr>
        <p:spPr>
          <a:xfrm>
            <a:off x="4361237" y="3314983"/>
            <a:ext cx="144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第六步</a:t>
            </a:r>
            <a:endParaRPr lang="en-US" altLang="zh-CN" sz="1400" dirty="0"/>
          </a:p>
          <a:p>
            <a:pPr algn="ctr"/>
            <a:r>
              <a:rPr lang="en-US" altLang="zh-CN" sz="1400" dirty="0"/>
              <a:t>setTimeout</a:t>
            </a:r>
            <a:r>
              <a:rPr lang="zh-CN" altLang="en-US" sz="1400" dirty="0"/>
              <a:t>，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2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ACDA175-9652-48FE-B80C-5C0B77E7AA91}"/>
              </a:ext>
            </a:extLst>
          </p:cNvPr>
          <p:cNvSpPr txBox="1"/>
          <p:nvPr/>
        </p:nvSpPr>
        <p:spPr>
          <a:xfrm>
            <a:off x="454860" y="831932"/>
            <a:ext cx="74458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，开始执行，遇到定时器</a:t>
            </a:r>
            <a:r>
              <a:rPr lang="en-US" altLang="zh-CN" sz="1400" dirty="0"/>
              <a:t>(</a:t>
            </a:r>
            <a:r>
              <a:rPr lang="zh-CN" altLang="en-US" sz="1400" dirty="0"/>
              <a:t>宏任务</a:t>
            </a:r>
            <a:r>
              <a:rPr lang="en-US" altLang="zh-CN" sz="1400" dirty="0"/>
              <a:t>)</a:t>
            </a:r>
            <a:r>
              <a:rPr lang="zh-CN" altLang="en-US" sz="1400" dirty="0"/>
              <a:t>，开个子线程执行定时器任务，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，然后继续执行主线程，遇到</a:t>
            </a:r>
            <a:r>
              <a:rPr lang="en-US" altLang="zh-CN" sz="1400" dirty="0"/>
              <a:t>for</a:t>
            </a:r>
            <a:r>
              <a:rPr lang="zh-CN" altLang="en-US" sz="1400" dirty="0"/>
              <a:t>循环执行，打印了</a:t>
            </a:r>
            <a:r>
              <a:rPr lang="en-US" altLang="zh-CN" sz="1400" dirty="0"/>
              <a:t>5000</a:t>
            </a:r>
            <a:r>
              <a:rPr lang="zh-CN" altLang="en-US" sz="1400" dirty="0"/>
              <a:t>次“</a:t>
            </a:r>
            <a:r>
              <a:rPr lang="en-US" altLang="zh-CN" sz="1400" dirty="0"/>
              <a:t>for</a:t>
            </a:r>
            <a:r>
              <a:rPr lang="zh-CN" altLang="en-US" sz="1400" dirty="0"/>
              <a:t>循环</a:t>
            </a:r>
            <a:r>
              <a:rPr lang="en-US" altLang="zh-CN" sz="1400" dirty="0"/>
              <a:t>5000</a:t>
            </a:r>
            <a:r>
              <a:rPr lang="zh-CN" altLang="en-US" sz="1400" dirty="0"/>
              <a:t>”，由于</a:t>
            </a:r>
            <a:r>
              <a:rPr lang="en-US" altLang="zh-CN" sz="1400" dirty="0"/>
              <a:t>for</a:t>
            </a:r>
            <a:r>
              <a:rPr lang="zh-CN" altLang="en-US" sz="1400" dirty="0"/>
              <a:t>执行计算量太大，大约耗费了</a:t>
            </a:r>
            <a:r>
              <a:rPr lang="en-US" altLang="zh-CN" sz="1400" dirty="0"/>
              <a:t>400</a:t>
            </a:r>
            <a:r>
              <a:rPr lang="zh-CN" altLang="en-US" sz="1400" dirty="0"/>
              <a:t>毫秒，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，执行完</a:t>
            </a:r>
            <a:r>
              <a:rPr lang="en-US" altLang="zh-CN" sz="1400" dirty="0"/>
              <a:t>for</a:t>
            </a:r>
            <a:r>
              <a:rPr lang="zh-CN" altLang="en-US" sz="1400" dirty="0"/>
              <a:t>循环后，遇到</a:t>
            </a:r>
            <a:r>
              <a:rPr lang="en-US" altLang="zh-CN" sz="1400" dirty="0"/>
              <a:t>promise(</a:t>
            </a:r>
            <a:r>
              <a:rPr lang="zh-CN" altLang="en-US" sz="1400" dirty="0"/>
              <a:t>微任务</a:t>
            </a:r>
            <a:r>
              <a:rPr lang="en-US" altLang="zh-CN" sz="1400" dirty="0"/>
              <a:t>)</a:t>
            </a:r>
            <a:r>
              <a:rPr lang="zh-CN" altLang="en-US" sz="1400" dirty="0"/>
              <a:t>，开个子线程执行</a:t>
            </a:r>
            <a:r>
              <a:rPr lang="en-US" altLang="zh-CN" sz="1400" dirty="0"/>
              <a:t>promise,</a:t>
            </a:r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，然后继续执行主线程，遇到</a:t>
            </a:r>
            <a:r>
              <a:rPr lang="en-US" altLang="zh-CN" sz="1400" dirty="0"/>
              <a:t>console.log(‘</a:t>
            </a:r>
            <a:r>
              <a:rPr lang="zh-CN" altLang="en-US" sz="1400" dirty="0"/>
              <a:t>测试</a:t>
            </a:r>
            <a:r>
              <a:rPr lang="en-US" altLang="zh-CN" sz="1400" dirty="0"/>
              <a:t>testPromise’),</a:t>
            </a:r>
            <a:r>
              <a:rPr lang="zh-CN" altLang="en-US" sz="1400" dirty="0"/>
              <a:t>直接打印输出，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，然后继续向下执行遇到定时器，再开个子线程继续执行定时器任务，</a:t>
            </a:r>
            <a:endParaRPr lang="en-US" altLang="zh-CN" sz="1400" dirty="0"/>
          </a:p>
          <a:p>
            <a:r>
              <a:rPr lang="en-US" altLang="zh-CN" sz="1400" dirty="0"/>
              <a:t>6</a:t>
            </a:r>
            <a:r>
              <a:rPr lang="zh-CN" altLang="en-US" sz="1400" dirty="0"/>
              <a:t>，然后继续执行主线程，遇到</a:t>
            </a:r>
            <a:r>
              <a:rPr lang="en-US" altLang="zh-CN" sz="1400" dirty="0"/>
              <a:t>console.log(</a:t>
            </a:r>
            <a:r>
              <a:rPr lang="zh-CN" altLang="en-US" sz="1400" dirty="0"/>
              <a:t>‘我是直接运行的’</a:t>
            </a:r>
            <a:r>
              <a:rPr lang="en-US" altLang="zh-CN" sz="1400" dirty="0"/>
              <a:t>)</a:t>
            </a:r>
            <a:r>
              <a:rPr lang="zh-CN" altLang="en-US" sz="1400" dirty="0"/>
              <a:t>，直接打印输出，</a:t>
            </a:r>
            <a:endParaRPr lang="en-US" altLang="zh-CN" sz="1400" dirty="0"/>
          </a:p>
          <a:p>
            <a:r>
              <a:rPr lang="en-US" altLang="zh-CN" sz="1400" dirty="0"/>
              <a:t>7</a:t>
            </a:r>
            <a:r>
              <a:rPr lang="zh-CN" altLang="en-US" sz="1400" dirty="0"/>
              <a:t>，然后主线程执行完毕，开始看任务队列</a:t>
            </a:r>
            <a:endParaRPr lang="en-US" altLang="zh-CN" sz="1400" dirty="0"/>
          </a:p>
          <a:p>
            <a:r>
              <a:rPr lang="en-US" altLang="zh-CN" sz="1400" dirty="0"/>
              <a:t>8</a:t>
            </a:r>
            <a:r>
              <a:rPr lang="zh-CN" altLang="en-US" sz="1400" dirty="0"/>
              <a:t>，首先看微任务，但</a:t>
            </a:r>
            <a:r>
              <a:rPr lang="en-US" altLang="zh-CN" sz="1400" dirty="0"/>
              <a:t>testPromise</a:t>
            </a:r>
            <a:r>
              <a:rPr lang="zh-CN" altLang="en-US" sz="1400" dirty="0"/>
              <a:t>里没有</a:t>
            </a:r>
            <a:r>
              <a:rPr lang="en-US" altLang="zh-CN" sz="1400" dirty="0"/>
              <a:t>resolve</a:t>
            </a:r>
            <a:r>
              <a:rPr lang="zh-CN" altLang="en-US" sz="1400" dirty="0"/>
              <a:t>，什么都没干</a:t>
            </a:r>
            <a:endParaRPr lang="en-US" altLang="zh-CN" sz="1400" dirty="0"/>
          </a:p>
          <a:p>
            <a:r>
              <a:rPr lang="en-US" altLang="zh-CN" sz="1400" dirty="0"/>
              <a:t>9</a:t>
            </a:r>
            <a:r>
              <a:rPr lang="zh-CN" altLang="en-US" sz="1400" dirty="0"/>
              <a:t>，然后看宏任务，注意，有两个由于步骤一的定时器是延迟</a:t>
            </a:r>
            <a:r>
              <a:rPr lang="en-US" altLang="zh-CN" sz="1400" dirty="0"/>
              <a:t>0</a:t>
            </a:r>
            <a:r>
              <a:rPr lang="zh-CN" altLang="en-US" sz="1400" dirty="0"/>
              <a:t>秒后执行的，因此等主线任务执行完毕后，它也执行完了，首先打印‘测试定时事件循环’，然后又遇到</a:t>
            </a:r>
            <a:r>
              <a:rPr lang="en-US" altLang="zh-CN" sz="1400" dirty="0"/>
              <a:t>promise</a:t>
            </a:r>
            <a:r>
              <a:rPr lang="zh-CN" altLang="en-US" sz="1400" dirty="0"/>
              <a:t>，又开一个子线程执行</a:t>
            </a:r>
            <a:r>
              <a:rPr lang="en-US" altLang="zh-CN" sz="1400" dirty="0"/>
              <a:t>promise</a:t>
            </a:r>
            <a:r>
              <a:rPr lang="zh-CN" altLang="en-US" sz="1400" dirty="0"/>
              <a:t>任务</a:t>
            </a:r>
            <a:endParaRPr lang="en-US" altLang="zh-CN" sz="1400" dirty="0"/>
          </a:p>
          <a:p>
            <a:r>
              <a:rPr lang="en-US" altLang="zh-CN" sz="1400" dirty="0"/>
              <a:t>10</a:t>
            </a:r>
            <a:r>
              <a:rPr lang="zh-CN" altLang="en-US" sz="1400" dirty="0"/>
              <a:t>，然后打印‘定时器</a:t>
            </a:r>
            <a:r>
              <a:rPr lang="en-US" altLang="zh-CN" sz="1400" dirty="0"/>
              <a:t>111</a:t>
            </a:r>
            <a:r>
              <a:rPr lang="zh-CN" altLang="en-US" sz="1400" dirty="0"/>
              <a:t>’</a:t>
            </a:r>
            <a:endParaRPr lang="en-US" altLang="zh-CN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，然后遇到</a:t>
            </a:r>
            <a:r>
              <a:rPr lang="en-US" altLang="zh-CN" sz="1400" dirty="0"/>
              <a:t>for</a:t>
            </a:r>
            <a:r>
              <a:rPr lang="zh-CN" altLang="en-US" sz="1400" dirty="0"/>
              <a:t>循环，循环</a:t>
            </a:r>
            <a:r>
              <a:rPr lang="en-US" altLang="zh-CN" sz="1400" dirty="0"/>
              <a:t>5000</a:t>
            </a:r>
            <a:r>
              <a:rPr lang="zh-CN" altLang="en-US" sz="1400" dirty="0"/>
              <a:t>次，打印了</a:t>
            </a:r>
            <a:r>
              <a:rPr lang="en-US" altLang="zh-CN" sz="1400" dirty="0"/>
              <a:t>5000</a:t>
            </a:r>
            <a:r>
              <a:rPr lang="zh-CN" altLang="en-US" sz="1400" dirty="0"/>
              <a:t>次‘异步任务中的耗时同步任务’</a:t>
            </a:r>
            <a:endParaRPr lang="en-US" altLang="zh-CN" sz="1400" dirty="0"/>
          </a:p>
          <a:p>
            <a:r>
              <a:rPr lang="en-US" altLang="zh-CN" sz="1400" dirty="0"/>
              <a:t>12</a:t>
            </a:r>
            <a:r>
              <a:rPr lang="zh-CN" altLang="en-US" sz="1400" dirty="0"/>
              <a:t>，然后又遇到定时器，又开一个子线程去执行</a:t>
            </a:r>
            <a:endParaRPr lang="en-US" altLang="zh-CN" sz="1400" dirty="0"/>
          </a:p>
          <a:p>
            <a:r>
              <a:rPr lang="en-US" altLang="zh-CN" sz="1400" dirty="0"/>
              <a:t>13</a:t>
            </a:r>
            <a:r>
              <a:rPr lang="zh-CN" altLang="en-US" sz="1400" dirty="0"/>
              <a:t>，然后</a:t>
            </a:r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7836E8-249C-4342-B2D8-9AF3ADBD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933" y="778188"/>
            <a:ext cx="3297888" cy="4267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CB13AD-473D-416A-98B2-631BD27FB86D}"/>
              </a:ext>
            </a:extLst>
          </p:cNvPr>
          <p:cNvSpPr txBox="1"/>
          <p:nvPr/>
        </p:nvSpPr>
        <p:spPr>
          <a:xfrm>
            <a:off x="795987" y="4586806"/>
            <a:ext cx="71573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第一个是宏任务定时器，子线程执行里面的代码，定时器延时了</a:t>
            </a:r>
            <a:r>
              <a:rPr lang="en-US" altLang="zh-CN" sz="1100" dirty="0"/>
              <a:t>0</a:t>
            </a:r>
            <a:r>
              <a:rPr lang="zh-CN" altLang="en-US" sz="1100" dirty="0"/>
              <a:t>秒就执行了，打印‘测试定时事件循环’，但是由于主线程还没清空，于是它在事件队列等待，然后遇到</a:t>
            </a:r>
            <a:r>
              <a:rPr lang="en-US" altLang="zh-CN" sz="1100" dirty="0"/>
              <a:t>promise</a:t>
            </a:r>
            <a:r>
              <a:rPr lang="zh-CN" altLang="en-US" sz="1100" dirty="0"/>
              <a:t>，又开个子线程等待执行，然后打印‘定时器</a:t>
            </a:r>
            <a:r>
              <a:rPr lang="en-US" altLang="zh-CN" sz="1100" dirty="0"/>
              <a:t>111</a:t>
            </a:r>
            <a:r>
              <a:rPr lang="zh-CN" altLang="en-US" sz="1100" dirty="0"/>
              <a:t>’，打印‘异步任务中的耗时同步任务’，最后又开一个子线程执行定时器</a:t>
            </a:r>
            <a:endParaRPr lang="en-US" altLang="zh-CN" sz="1100" dirty="0"/>
          </a:p>
          <a:p>
            <a:r>
              <a:rPr lang="zh-CN" altLang="en-US" sz="1100" dirty="0"/>
              <a:t>第二个是微任务</a:t>
            </a:r>
            <a:r>
              <a:rPr lang="en-US" altLang="zh-CN" sz="1100" dirty="0"/>
              <a:t>promise</a:t>
            </a:r>
            <a:r>
              <a:rPr lang="zh-CN" altLang="en-US" sz="1100" dirty="0"/>
              <a:t>，但是它没有</a:t>
            </a:r>
            <a:r>
              <a:rPr lang="en-US" altLang="zh-CN" sz="1100" dirty="0"/>
              <a:t>resolve</a:t>
            </a:r>
            <a:r>
              <a:rPr lang="zh-CN" altLang="en-US" sz="1100" dirty="0"/>
              <a:t>，什么都没干</a:t>
            </a:r>
            <a:endParaRPr lang="en-US" altLang="zh-CN" sz="1100" dirty="0"/>
          </a:p>
          <a:p>
            <a:r>
              <a:rPr lang="zh-CN" altLang="en-US" sz="1100" dirty="0"/>
              <a:t>第三个是宏任务定时器，首先延时</a:t>
            </a:r>
            <a:r>
              <a:rPr lang="en-US" altLang="zh-CN" sz="1100" dirty="0"/>
              <a:t>10</a:t>
            </a:r>
            <a:r>
              <a:rPr lang="zh-CN" altLang="en-US" sz="1100" dirty="0"/>
              <a:t>毫秒，然后先打印‘定时器</a:t>
            </a:r>
            <a:r>
              <a:rPr lang="en-US" altLang="zh-CN" sz="1100" dirty="0"/>
              <a:t>2222</a:t>
            </a:r>
            <a:r>
              <a:rPr lang="zh-CN" altLang="en-US" sz="1100" dirty="0"/>
              <a:t>’，再执行微任务</a:t>
            </a:r>
            <a:r>
              <a:rPr lang="en-US" altLang="zh-CN" sz="1100" dirty="0"/>
              <a:t>resolve</a:t>
            </a:r>
            <a:r>
              <a:rPr lang="zh-CN" altLang="en-US" sz="1100" dirty="0"/>
              <a:t>，打印‘执行完成</a:t>
            </a:r>
            <a:r>
              <a:rPr lang="en-US" altLang="zh-CN" sz="1100" dirty="0"/>
              <a:t>testpromise</a:t>
            </a:r>
            <a:r>
              <a:rPr lang="zh-CN" altLang="en-US" sz="1100" dirty="0"/>
              <a:t>’，然后打印‘</a:t>
            </a:r>
            <a:r>
              <a:rPr lang="en-US" altLang="zh-CN" sz="1100" dirty="0"/>
              <a:t>testPromise</a:t>
            </a:r>
            <a:r>
              <a:rPr lang="zh-CN" altLang="en-US" sz="1100" dirty="0"/>
              <a:t>数据’</a:t>
            </a:r>
            <a:endParaRPr lang="en-US" altLang="zh-CN" sz="1100" dirty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696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25F73-A310-411B-9327-3C91FE5E720D}"/>
              </a:ext>
            </a:extLst>
          </p:cNvPr>
          <p:cNvSpPr/>
          <p:nvPr/>
        </p:nvSpPr>
        <p:spPr>
          <a:xfrm>
            <a:off x="651753" y="752275"/>
            <a:ext cx="176719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23B1C-012A-4EC4-858D-4BDB0042D9E0}"/>
              </a:ext>
            </a:extLst>
          </p:cNvPr>
          <p:cNvSpPr/>
          <p:nvPr/>
        </p:nvSpPr>
        <p:spPr>
          <a:xfrm>
            <a:off x="4263958" y="739305"/>
            <a:ext cx="427692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8AB19-8C0D-48F8-9C90-BB410CED0E62}"/>
              </a:ext>
            </a:extLst>
          </p:cNvPr>
          <p:cNvSpPr/>
          <p:nvPr/>
        </p:nvSpPr>
        <p:spPr>
          <a:xfrm>
            <a:off x="2658894" y="5110263"/>
            <a:ext cx="5590161" cy="1170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53CE9-F09A-454B-923E-D43C6FE53AB6}"/>
              </a:ext>
            </a:extLst>
          </p:cNvPr>
          <p:cNvSpPr txBox="1"/>
          <p:nvPr/>
        </p:nvSpPr>
        <p:spPr>
          <a:xfrm>
            <a:off x="1044102" y="277640"/>
            <a:ext cx="80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执行栈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 stack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162B-CF4D-4DED-B37D-ADCDE74AE3F6}"/>
              </a:ext>
            </a:extLst>
          </p:cNvPr>
          <p:cNvSpPr txBox="1"/>
          <p:nvPr/>
        </p:nvSpPr>
        <p:spPr>
          <a:xfrm>
            <a:off x="5624851" y="3238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Apis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DF733-304E-46AB-8BB7-51CC4A836CA8}"/>
              </a:ext>
            </a:extLst>
          </p:cNvPr>
          <p:cNvSpPr txBox="1"/>
          <p:nvPr/>
        </p:nvSpPr>
        <p:spPr>
          <a:xfrm>
            <a:off x="1154353" y="5387900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任务队列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Callback queue</a:t>
            </a:r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6A40B-9567-4E96-9E0A-3B67575C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107" y="1046574"/>
            <a:ext cx="2947896" cy="40029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05E269-0EE1-4A02-9EB5-20628C524FE8}"/>
              </a:ext>
            </a:extLst>
          </p:cNvPr>
          <p:cNvSpPr txBox="1"/>
          <p:nvPr/>
        </p:nvSpPr>
        <p:spPr>
          <a:xfrm>
            <a:off x="4390416" y="86190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setTimeout,0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49C53B-3386-4AA7-BF50-C45BA875F056}"/>
              </a:ext>
            </a:extLst>
          </p:cNvPr>
          <p:cNvSpPr txBox="1"/>
          <p:nvPr/>
        </p:nvSpPr>
        <p:spPr>
          <a:xfrm>
            <a:off x="631280" y="3919637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For</a:t>
            </a:r>
            <a:r>
              <a:rPr lang="zh-CN" altLang="en-US" sz="1000" dirty="0"/>
              <a:t>循环</a:t>
            </a:r>
            <a:endParaRPr lang="en-US" altLang="zh-CN" sz="1000" dirty="0"/>
          </a:p>
          <a:p>
            <a:pPr algn="ctr"/>
            <a:r>
              <a:rPr lang="en-US" altLang="zh-CN" sz="1000" dirty="0"/>
              <a:t>Console.log(</a:t>
            </a:r>
            <a:r>
              <a:rPr lang="zh-CN" altLang="en-US" sz="1000" dirty="0"/>
              <a:t>测试 </a:t>
            </a:r>
            <a:r>
              <a:rPr lang="en-US" altLang="zh-CN" sz="1000" dirty="0"/>
              <a:t>event loop)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97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25F73-A310-411B-9327-3C91FE5E720D}"/>
              </a:ext>
            </a:extLst>
          </p:cNvPr>
          <p:cNvSpPr/>
          <p:nvPr/>
        </p:nvSpPr>
        <p:spPr>
          <a:xfrm>
            <a:off x="651753" y="752275"/>
            <a:ext cx="176719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23B1C-012A-4EC4-858D-4BDB0042D9E0}"/>
              </a:ext>
            </a:extLst>
          </p:cNvPr>
          <p:cNvSpPr/>
          <p:nvPr/>
        </p:nvSpPr>
        <p:spPr>
          <a:xfrm>
            <a:off x="4464997" y="618397"/>
            <a:ext cx="4276926" cy="36640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8AB19-8C0D-48F8-9C90-BB410CED0E62}"/>
              </a:ext>
            </a:extLst>
          </p:cNvPr>
          <p:cNvSpPr/>
          <p:nvPr/>
        </p:nvSpPr>
        <p:spPr>
          <a:xfrm>
            <a:off x="2658894" y="5110263"/>
            <a:ext cx="5590161" cy="1170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53CE9-F09A-454B-923E-D43C6FE53AB6}"/>
              </a:ext>
            </a:extLst>
          </p:cNvPr>
          <p:cNvSpPr txBox="1"/>
          <p:nvPr/>
        </p:nvSpPr>
        <p:spPr>
          <a:xfrm>
            <a:off x="1044102" y="277640"/>
            <a:ext cx="80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执行栈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 stack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162B-CF4D-4DED-B37D-ADCDE74AE3F6}"/>
              </a:ext>
            </a:extLst>
          </p:cNvPr>
          <p:cNvSpPr txBox="1"/>
          <p:nvPr/>
        </p:nvSpPr>
        <p:spPr>
          <a:xfrm>
            <a:off x="5624851" y="3238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Apis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DF733-304E-46AB-8BB7-51CC4A836CA8}"/>
              </a:ext>
            </a:extLst>
          </p:cNvPr>
          <p:cNvSpPr txBox="1"/>
          <p:nvPr/>
        </p:nvSpPr>
        <p:spPr>
          <a:xfrm>
            <a:off x="3832699" y="4680000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任务队列</a:t>
            </a:r>
            <a:endParaRPr lang="en-US" altLang="zh-CN" sz="1200" dirty="0"/>
          </a:p>
          <a:p>
            <a:pPr algn="ctr"/>
            <a:r>
              <a:rPr lang="en-US" altLang="zh-CN" sz="1200" dirty="0"/>
              <a:t>Callback queue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5CA72B-3E84-481E-BA04-16A92A2BEE45}"/>
              </a:ext>
            </a:extLst>
          </p:cNvPr>
          <p:cNvSpPr txBox="1"/>
          <p:nvPr/>
        </p:nvSpPr>
        <p:spPr>
          <a:xfrm>
            <a:off x="6193276" y="1884159"/>
            <a:ext cx="59984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B40B99-68A2-43FE-B2C2-BB55C20E9676}"/>
              </a:ext>
            </a:extLst>
          </p:cNvPr>
          <p:cNvSpPr txBox="1"/>
          <p:nvPr/>
        </p:nvSpPr>
        <p:spPr>
          <a:xfrm>
            <a:off x="5873097" y="2585193"/>
            <a:ext cx="1289135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setTimeout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E755BB-286F-45FD-BA10-2C1B9986AE5D}"/>
              </a:ext>
            </a:extLst>
          </p:cNvPr>
          <p:cNvSpPr txBox="1"/>
          <p:nvPr/>
        </p:nvSpPr>
        <p:spPr>
          <a:xfrm>
            <a:off x="1078113" y="3915404"/>
            <a:ext cx="6527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foo()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2D5A53-D4D2-40D6-A2C1-5B867D6FA295}"/>
              </a:ext>
            </a:extLst>
          </p:cNvPr>
          <p:cNvSpPr txBox="1"/>
          <p:nvPr/>
        </p:nvSpPr>
        <p:spPr>
          <a:xfrm>
            <a:off x="1081320" y="3489472"/>
            <a:ext cx="6463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bar()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07C2E5-7B44-45AA-B3E6-4459632ED322}"/>
              </a:ext>
            </a:extLst>
          </p:cNvPr>
          <p:cNvSpPr txBox="1"/>
          <p:nvPr/>
        </p:nvSpPr>
        <p:spPr>
          <a:xfrm>
            <a:off x="1078113" y="3059668"/>
            <a:ext cx="6735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baz()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7A8FAC-D92D-427E-936C-324992F2A9DD}"/>
              </a:ext>
            </a:extLst>
          </p:cNvPr>
          <p:cNvCxnSpPr>
            <a:cxnSpLocks/>
          </p:cNvCxnSpPr>
          <p:nvPr/>
        </p:nvCxnSpPr>
        <p:spPr>
          <a:xfrm flipV="1">
            <a:off x="2315186" y="2386519"/>
            <a:ext cx="2053251" cy="778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6D905C-980E-423B-8BF0-634B0EA43BB0}"/>
              </a:ext>
            </a:extLst>
          </p:cNvPr>
          <p:cNvCxnSpPr>
            <a:cxnSpLocks/>
          </p:cNvCxnSpPr>
          <p:nvPr/>
        </p:nvCxnSpPr>
        <p:spPr>
          <a:xfrm flipH="1">
            <a:off x="5285362" y="4328649"/>
            <a:ext cx="1044102" cy="671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B3DDE77-2B83-4BE7-BAED-03057F4CDE87}"/>
              </a:ext>
            </a:extLst>
          </p:cNvPr>
          <p:cNvSpPr txBox="1"/>
          <p:nvPr/>
        </p:nvSpPr>
        <p:spPr>
          <a:xfrm>
            <a:off x="2894352" y="5574108"/>
            <a:ext cx="89491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onclick</a:t>
            </a:r>
          </a:p>
        </p:txBody>
      </p:sp>
      <p:sp>
        <p:nvSpPr>
          <p:cNvPr id="27" name="箭头: 下弧形 26">
            <a:extLst>
              <a:ext uri="{FF2B5EF4-FFF2-40B4-BE49-F238E27FC236}">
                <a16:creationId xmlns:a16="http://schemas.microsoft.com/office/drawing/2014/main" id="{0983DDFC-B9B5-4069-99D1-22902204AA67}"/>
              </a:ext>
            </a:extLst>
          </p:cNvPr>
          <p:cNvSpPr/>
          <p:nvPr/>
        </p:nvSpPr>
        <p:spPr>
          <a:xfrm rot="1342072">
            <a:off x="1893234" y="4855560"/>
            <a:ext cx="616085" cy="2773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下弧形 27">
            <a:extLst>
              <a:ext uri="{FF2B5EF4-FFF2-40B4-BE49-F238E27FC236}">
                <a16:creationId xmlns:a16="http://schemas.microsoft.com/office/drawing/2014/main" id="{7BF5515A-7805-48D9-90FC-02B97B77839B}"/>
              </a:ext>
            </a:extLst>
          </p:cNvPr>
          <p:cNvSpPr/>
          <p:nvPr/>
        </p:nvSpPr>
        <p:spPr>
          <a:xfrm rot="12038518">
            <a:off x="1984522" y="4525488"/>
            <a:ext cx="661327" cy="2776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F8DED-14D4-438B-AA4E-A362A9CFDF65}"/>
              </a:ext>
            </a:extLst>
          </p:cNvPr>
          <p:cNvSpPr txBox="1"/>
          <p:nvPr/>
        </p:nvSpPr>
        <p:spPr>
          <a:xfrm>
            <a:off x="903053" y="4615672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事件循环</a:t>
            </a:r>
            <a:endParaRPr lang="en-US" altLang="zh-CN" sz="1200" dirty="0"/>
          </a:p>
          <a:p>
            <a:pPr algn="ctr"/>
            <a:r>
              <a:rPr lang="en-US" altLang="zh-CN" sz="1200" dirty="0"/>
              <a:t>Event Loop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27A66B-903D-4E56-B136-F0706B80528F}"/>
              </a:ext>
            </a:extLst>
          </p:cNvPr>
          <p:cNvSpPr txBox="1"/>
          <p:nvPr/>
        </p:nvSpPr>
        <p:spPr>
          <a:xfrm>
            <a:off x="2634343" y="2129294"/>
            <a:ext cx="161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执行栈中调用外部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6037A6A-82E7-41BA-852B-6542BE725B31}"/>
              </a:ext>
            </a:extLst>
          </p:cNvPr>
          <p:cNvSpPr txBox="1"/>
          <p:nvPr/>
        </p:nvSpPr>
        <p:spPr>
          <a:xfrm>
            <a:off x="6093830" y="4392728"/>
            <a:ext cx="161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执行完后会加入任务队列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8E3B4D-E730-48FA-AB98-EF94EB305962}"/>
              </a:ext>
            </a:extLst>
          </p:cNvPr>
          <p:cNvSpPr txBox="1"/>
          <p:nvPr/>
        </p:nvSpPr>
        <p:spPr>
          <a:xfrm>
            <a:off x="311930" y="5050372"/>
            <a:ext cx="202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当执行栈清空时，会调用任务队列的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78F986-52EC-457B-8996-C4EFBB7A5A00}"/>
              </a:ext>
            </a:extLst>
          </p:cNvPr>
          <p:cNvSpPr txBox="1"/>
          <p:nvPr/>
        </p:nvSpPr>
        <p:spPr>
          <a:xfrm>
            <a:off x="6158432" y="1257237"/>
            <a:ext cx="71846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DOM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176322-C1EB-4835-A45B-74AADE437216}"/>
              </a:ext>
            </a:extLst>
          </p:cNvPr>
          <p:cNvSpPr txBox="1"/>
          <p:nvPr/>
        </p:nvSpPr>
        <p:spPr>
          <a:xfrm>
            <a:off x="4017538" y="5591383"/>
            <a:ext cx="89491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onload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CBEB40-6D42-47BD-A6AE-738E19FB6BFD}"/>
              </a:ext>
            </a:extLst>
          </p:cNvPr>
          <p:cNvSpPr txBox="1"/>
          <p:nvPr/>
        </p:nvSpPr>
        <p:spPr>
          <a:xfrm>
            <a:off x="5147914" y="5591383"/>
            <a:ext cx="7251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2177D5-ABC6-4F16-88ED-409BD5BFE5A7}"/>
              </a:ext>
            </a:extLst>
          </p:cNvPr>
          <p:cNvSpPr txBox="1"/>
          <p:nvPr/>
        </p:nvSpPr>
        <p:spPr>
          <a:xfrm>
            <a:off x="6136233" y="5589014"/>
            <a:ext cx="131377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setTimeout</a:t>
            </a:r>
          </a:p>
        </p:txBody>
      </p:sp>
    </p:spTree>
    <p:extLst>
      <p:ext uri="{BB962C8B-B14F-4D97-AF65-F5344CB8AC3E}">
        <p14:creationId xmlns:p14="http://schemas.microsoft.com/office/powerpoint/2010/main" val="37468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4AF27D-237E-4EBD-BE89-9D225D34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826" y="912486"/>
            <a:ext cx="1799131" cy="1472661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2F3873C-845C-4CE7-9983-F896E21A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48245"/>
              </p:ext>
            </p:extLst>
          </p:nvPr>
        </p:nvGraphicFramePr>
        <p:xfrm>
          <a:off x="657154" y="625542"/>
          <a:ext cx="2386810" cy="10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05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193405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553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Father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37021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370211">
                <a:tc>
                  <a:txBody>
                    <a:bodyPr/>
                    <a:lstStyle/>
                    <a:p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144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2D3481-3620-4BBF-8C4D-1886D9E09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06429"/>
              </p:ext>
            </p:extLst>
          </p:nvPr>
        </p:nvGraphicFramePr>
        <p:xfrm>
          <a:off x="610051" y="1901089"/>
          <a:ext cx="2442726" cy="119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821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Son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30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944C09-0675-4469-82A9-BB4E5F8B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72637"/>
              </p:ext>
            </p:extLst>
          </p:nvPr>
        </p:nvGraphicFramePr>
        <p:xfrm>
          <a:off x="383361" y="3330390"/>
          <a:ext cx="2951808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04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78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33CDA36-ABF8-4E88-A1E4-467309E1C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26155"/>
              </p:ext>
            </p:extLst>
          </p:nvPr>
        </p:nvGraphicFramePr>
        <p:xfrm>
          <a:off x="415204" y="4886846"/>
          <a:ext cx="2951808" cy="190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04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83560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05302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3907800-446D-4B21-9342-7DEE7D7F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8741"/>
              </p:ext>
            </p:extLst>
          </p:nvPr>
        </p:nvGraphicFramePr>
        <p:xfrm>
          <a:off x="4919491" y="578909"/>
          <a:ext cx="3039356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082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6950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F87939BD-E361-4799-B707-667CCE03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01844"/>
              </p:ext>
            </p:extLst>
          </p:nvPr>
        </p:nvGraphicFramePr>
        <p:xfrm>
          <a:off x="4890632" y="2858586"/>
          <a:ext cx="30393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356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 Prototype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5901B7-BDAA-40D4-8BF0-1E9248CA8365}"/>
              </a:ext>
            </a:extLst>
          </p:cNvPr>
          <p:cNvCxnSpPr>
            <a:cxnSpLocks/>
          </p:cNvCxnSpPr>
          <p:nvPr/>
        </p:nvCxnSpPr>
        <p:spPr>
          <a:xfrm>
            <a:off x="9063223" y="2237560"/>
            <a:ext cx="0" cy="326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8EA6DB-697E-4446-9EC4-5198B6299FD0}"/>
              </a:ext>
            </a:extLst>
          </p:cNvPr>
          <p:cNvCxnSpPr>
            <a:cxnSpLocks/>
          </p:cNvCxnSpPr>
          <p:nvPr/>
        </p:nvCxnSpPr>
        <p:spPr>
          <a:xfrm>
            <a:off x="1878517" y="236639"/>
            <a:ext cx="0" cy="458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8E5765-4FEE-4483-8EBA-483E06DAB173}"/>
              </a:ext>
            </a:extLst>
          </p:cNvPr>
          <p:cNvCxnSpPr>
            <a:cxnSpLocks/>
          </p:cNvCxnSpPr>
          <p:nvPr/>
        </p:nvCxnSpPr>
        <p:spPr>
          <a:xfrm flipV="1">
            <a:off x="1878517" y="236230"/>
            <a:ext cx="651969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7E0A940-924C-4028-8362-BA18845D6276}"/>
              </a:ext>
            </a:extLst>
          </p:cNvPr>
          <p:cNvCxnSpPr>
            <a:cxnSpLocks/>
          </p:cNvCxnSpPr>
          <p:nvPr/>
        </p:nvCxnSpPr>
        <p:spPr>
          <a:xfrm>
            <a:off x="8398213" y="235822"/>
            <a:ext cx="0" cy="958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3C5358-25C0-420D-A5A5-29681047D55B}"/>
              </a:ext>
            </a:extLst>
          </p:cNvPr>
          <p:cNvCxnSpPr>
            <a:cxnSpLocks/>
          </p:cNvCxnSpPr>
          <p:nvPr/>
        </p:nvCxnSpPr>
        <p:spPr>
          <a:xfrm flipV="1">
            <a:off x="7143345" y="1187136"/>
            <a:ext cx="1254867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50CEFCD-46EF-4BEC-89DD-850E08FD71FF}"/>
              </a:ext>
            </a:extLst>
          </p:cNvPr>
          <p:cNvCxnSpPr>
            <a:cxnSpLocks/>
          </p:cNvCxnSpPr>
          <p:nvPr/>
        </p:nvCxnSpPr>
        <p:spPr>
          <a:xfrm flipH="1">
            <a:off x="3895176" y="3035335"/>
            <a:ext cx="19830" cy="925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4A3A04C-A55E-4B4A-A445-A16AE0E30CE3}"/>
              </a:ext>
            </a:extLst>
          </p:cNvPr>
          <p:cNvCxnSpPr>
            <a:cxnSpLocks/>
          </p:cNvCxnSpPr>
          <p:nvPr/>
        </p:nvCxnSpPr>
        <p:spPr>
          <a:xfrm>
            <a:off x="2392240" y="3961090"/>
            <a:ext cx="1516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F58ED26E-EC81-4A41-93C9-B85E06037B53}"/>
              </a:ext>
            </a:extLst>
          </p:cNvPr>
          <p:cNvSpPr/>
          <p:nvPr/>
        </p:nvSpPr>
        <p:spPr>
          <a:xfrm>
            <a:off x="9174415" y="123847"/>
            <a:ext cx="250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普通继承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2E9106-3D3F-4AA8-9D9A-045D4549F6EC}"/>
              </a:ext>
            </a:extLst>
          </p:cNvPr>
          <p:cNvCxnSpPr>
            <a:cxnSpLocks/>
          </p:cNvCxnSpPr>
          <p:nvPr/>
        </p:nvCxnSpPr>
        <p:spPr>
          <a:xfrm>
            <a:off x="3906192" y="793750"/>
            <a:ext cx="2204" cy="1445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126BBA2-476E-4992-98AF-14770DED07F5}"/>
              </a:ext>
            </a:extLst>
          </p:cNvPr>
          <p:cNvCxnSpPr>
            <a:cxnSpLocks/>
          </p:cNvCxnSpPr>
          <p:nvPr/>
        </p:nvCxnSpPr>
        <p:spPr>
          <a:xfrm>
            <a:off x="2528523" y="1165814"/>
            <a:ext cx="13732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448D164-4548-4A06-9612-EEF27914059B}"/>
              </a:ext>
            </a:extLst>
          </p:cNvPr>
          <p:cNvCxnSpPr>
            <a:cxnSpLocks/>
          </p:cNvCxnSpPr>
          <p:nvPr/>
        </p:nvCxnSpPr>
        <p:spPr>
          <a:xfrm>
            <a:off x="3901786" y="3090774"/>
            <a:ext cx="1133888" cy="92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B223975-6CDE-4C86-8F19-35B9E7537FA5}"/>
              </a:ext>
            </a:extLst>
          </p:cNvPr>
          <p:cNvCxnSpPr>
            <a:cxnSpLocks/>
          </p:cNvCxnSpPr>
          <p:nvPr/>
        </p:nvCxnSpPr>
        <p:spPr>
          <a:xfrm>
            <a:off x="2426958" y="2468908"/>
            <a:ext cx="14880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69C01ED-A23E-476B-AB85-7130A1383EB2}"/>
              </a:ext>
            </a:extLst>
          </p:cNvPr>
          <p:cNvCxnSpPr>
            <a:cxnSpLocks/>
          </p:cNvCxnSpPr>
          <p:nvPr/>
        </p:nvCxnSpPr>
        <p:spPr>
          <a:xfrm flipV="1">
            <a:off x="7201717" y="3090774"/>
            <a:ext cx="147898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50D969E-9017-4498-AC4A-63336612B3A6}"/>
              </a:ext>
            </a:extLst>
          </p:cNvPr>
          <p:cNvCxnSpPr>
            <a:cxnSpLocks/>
          </p:cNvCxnSpPr>
          <p:nvPr/>
        </p:nvCxnSpPr>
        <p:spPr>
          <a:xfrm>
            <a:off x="3901787" y="780295"/>
            <a:ext cx="1133888" cy="92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7C9728C4-FC95-408A-AA55-CC64D444E2A8}"/>
              </a:ext>
            </a:extLst>
          </p:cNvPr>
          <p:cNvCxnSpPr>
            <a:cxnSpLocks/>
          </p:cNvCxnSpPr>
          <p:nvPr/>
        </p:nvCxnSpPr>
        <p:spPr>
          <a:xfrm>
            <a:off x="3915005" y="2468907"/>
            <a:ext cx="1" cy="575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0F06A0-C718-4161-9337-FA3739CB253A}"/>
              </a:ext>
            </a:extLst>
          </p:cNvPr>
          <p:cNvCxnSpPr>
            <a:cxnSpLocks/>
          </p:cNvCxnSpPr>
          <p:nvPr/>
        </p:nvCxnSpPr>
        <p:spPr>
          <a:xfrm>
            <a:off x="3915005" y="2226247"/>
            <a:ext cx="5142292" cy="17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80888DB-48D0-489C-A76D-42AC8F15D2F1}"/>
              </a:ext>
            </a:extLst>
          </p:cNvPr>
          <p:cNvCxnSpPr>
            <a:cxnSpLocks/>
          </p:cNvCxnSpPr>
          <p:nvPr/>
        </p:nvCxnSpPr>
        <p:spPr>
          <a:xfrm>
            <a:off x="2457726" y="5473501"/>
            <a:ext cx="6605497" cy="328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3540358-A401-419C-AAEB-E1148884BD92}"/>
              </a:ext>
            </a:extLst>
          </p:cNvPr>
          <p:cNvCxnSpPr>
            <a:cxnSpLocks/>
          </p:cNvCxnSpPr>
          <p:nvPr/>
        </p:nvCxnSpPr>
        <p:spPr>
          <a:xfrm>
            <a:off x="8680704" y="3090774"/>
            <a:ext cx="0" cy="19246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E5554EA-39C2-4398-B909-0575D9554AC1}"/>
              </a:ext>
            </a:extLst>
          </p:cNvPr>
          <p:cNvCxnSpPr>
            <a:cxnSpLocks/>
          </p:cNvCxnSpPr>
          <p:nvPr/>
        </p:nvCxnSpPr>
        <p:spPr>
          <a:xfrm flipH="1">
            <a:off x="2749348" y="5015427"/>
            <a:ext cx="5931356" cy="21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5F30F74-0D95-4E09-9F5D-05EBCF11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70" y="2453943"/>
            <a:ext cx="1802425" cy="139937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E17A1D02-1E62-4186-8F9A-3227EAF2BF33}"/>
              </a:ext>
            </a:extLst>
          </p:cNvPr>
          <p:cNvSpPr/>
          <p:nvPr/>
        </p:nvSpPr>
        <p:spPr>
          <a:xfrm>
            <a:off x="9246266" y="3982113"/>
            <a:ext cx="27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zh-CN" altLang="en-US" dirty="0">
                <a:solidFill>
                  <a:srgbClr val="0070C0"/>
                </a:solidFill>
              </a:rPr>
              <a:t>这样继承后即使修改了</a:t>
            </a:r>
            <a:r>
              <a:rPr lang="en-US" altLang="zh-CN" dirty="0">
                <a:solidFill>
                  <a:srgbClr val="0070C0"/>
                </a:solidFill>
              </a:rPr>
              <a:t>son</a:t>
            </a:r>
            <a:r>
              <a:rPr lang="zh-CN" altLang="en-US" dirty="0">
                <a:solidFill>
                  <a:srgbClr val="0070C0"/>
                </a:solidFill>
              </a:rPr>
              <a:t>的原型也不会修改</a:t>
            </a:r>
            <a:r>
              <a:rPr lang="en-US" altLang="zh-CN" dirty="0">
                <a:solidFill>
                  <a:srgbClr val="0070C0"/>
                </a:solidFill>
              </a:rPr>
              <a:t>father</a:t>
            </a:r>
            <a:r>
              <a:rPr lang="zh-CN" altLang="en-US" dirty="0">
                <a:solidFill>
                  <a:srgbClr val="0070C0"/>
                </a:solidFill>
              </a:rPr>
              <a:t>的原型</a:t>
            </a:r>
            <a:r>
              <a:rPr lang="zh-CN" altLang="en-US" dirty="0">
                <a:solidFill>
                  <a:srgbClr val="FF0000"/>
                </a:solidFill>
              </a:rPr>
              <a:t>，但会修改给</a:t>
            </a:r>
            <a:r>
              <a:rPr lang="en-US" altLang="zh-CN" dirty="0">
                <a:solidFill>
                  <a:srgbClr val="FF0000"/>
                </a:solidFill>
              </a:rPr>
              <a:t>father</a:t>
            </a:r>
            <a:r>
              <a:rPr lang="zh-CN" altLang="en-US" dirty="0">
                <a:solidFill>
                  <a:srgbClr val="FF0000"/>
                </a:solidFill>
              </a:rPr>
              <a:t>的实例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1A9E19-D99A-47DA-8EF1-23AB34BD95DD}"/>
              </a:ext>
            </a:extLst>
          </p:cNvPr>
          <p:cNvSpPr/>
          <p:nvPr/>
        </p:nvSpPr>
        <p:spPr>
          <a:xfrm>
            <a:off x="3367012" y="5626796"/>
            <a:ext cx="8697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Son.prototype</a:t>
            </a:r>
            <a:r>
              <a:rPr lang="zh-CN" altLang="en-US" sz="1600" dirty="0">
                <a:solidFill>
                  <a:srgbClr val="FF0000"/>
                </a:solidFill>
              </a:rPr>
              <a:t>指向</a:t>
            </a:r>
            <a:r>
              <a:rPr lang="en-US" altLang="zh-CN" sz="1600" dirty="0">
                <a:solidFill>
                  <a:srgbClr val="FF0000"/>
                </a:solidFill>
              </a:rPr>
              <a:t>father</a:t>
            </a:r>
            <a:r>
              <a:rPr lang="zh-CN" altLang="en-US" sz="1600" dirty="0">
                <a:solidFill>
                  <a:srgbClr val="FF0000"/>
                </a:solidFill>
              </a:rPr>
              <a:t>实例，但是</a:t>
            </a:r>
            <a:r>
              <a:rPr lang="en-US" altLang="zh-CN" sz="1600" dirty="0">
                <a:solidFill>
                  <a:srgbClr val="FF0000"/>
                </a:solidFill>
              </a:rPr>
              <a:t>Son.prototype.food</a:t>
            </a:r>
            <a:r>
              <a:rPr lang="zh-CN" altLang="en-US" sz="1600" dirty="0">
                <a:solidFill>
                  <a:srgbClr val="FF0000"/>
                </a:solidFill>
              </a:rPr>
              <a:t>并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不能改变</a:t>
            </a:r>
            <a:r>
              <a:rPr lang="en-US" altLang="zh-CN" sz="1600" dirty="0">
                <a:solidFill>
                  <a:srgbClr val="FF0000"/>
                </a:solidFill>
              </a:rPr>
              <a:t>father</a:t>
            </a:r>
            <a:r>
              <a:rPr lang="zh-CN" altLang="en-US" sz="1600" dirty="0">
                <a:solidFill>
                  <a:srgbClr val="FF0000"/>
                </a:solidFill>
              </a:rPr>
              <a:t>实例的</a:t>
            </a:r>
            <a:r>
              <a:rPr lang="en-US" altLang="zh-CN" sz="1600" dirty="0">
                <a:solidFill>
                  <a:srgbClr val="FF0000"/>
                </a:solidFill>
              </a:rPr>
              <a:t>prototype</a:t>
            </a:r>
            <a:r>
              <a:rPr lang="zh-CN" altLang="en-US" sz="1600" dirty="0">
                <a:solidFill>
                  <a:srgbClr val="FF0000"/>
                </a:solidFill>
              </a:rPr>
              <a:t>，因为想要改变</a:t>
            </a:r>
            <a:r>
              <a:rPr lang="en-US" altLang="zh-CN" sz="1600" dirty="0">
                <a:solidFill>
                  <a:srgbClr val="FF0000"/>
                </a:solidFill>
              </a:rPr>
              <a:t>prototype</a:t>
            </a:r>
            <a:r>
              <a:rPr lang="zh-CN" altLang="en-US" sz="1600" dirty="0">
                <a:solidFill>
                  <a:srgbClr val="FF0000"/>
                </a:solidFill>
              </a:rPr>
              <a:t>，必须通过他本身的原型去修改，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如：</a:t>
            </a:r>
            <a:r>
              <a:rPr lang="en-US" altLang="zh-CN" sz="1600" dirty="0">
                <a:solidFill>
                  <a:srgbClr val="FF0000"/>
                </a:solidFill>
              </a:rPr>
              <a:t>Son.prototype.__proto__.food:’fish’</a:t>
            </a:r>
            <a:r>
              <a:rPr lang="zh-CN" altLang="en-US" sz="1600" dirty="0">
                <a:solidFill>
                  <a:srgbClr val="FF0000"/>
                </a:solidFill>
              </a:rPr>
              <a:t>，通过</a:t>
            </a:r>
            <a:r>
              <a:rPr lang="en-US" altLang="zh-CN" sz="1600" dirty="0">
                <a:solidFill>
                  <a:srgbClr val="FF0000"/>
                </a:solidFill>
              </a:rPr>
              <a:t>Son.prototype.__proto__</a:t>
            </a:r>
            <a:r>
              <a:rPr lang="zh-CN" altLang="en-US" sz="1600" dirty="0">
                <a:solidFill>
                  <a:srgbClr val="FF0000"/>
                </a:solidFill>
              </a:rPr>
              <a:t>获取</a:t>
            </a:r>
            <a:r>
              <a:rPr lang="en-US" altLang="zh-CN" sz="1600" dirty="0">
                <a:solidFill>
                  <a:srgbClr val="FF0000"/>
                </a:solidFill>
              </a:rPr>
              <a:t>father</a:t>
            </a:r>
            <a:r>
              <a:rPr lang="zh-CN" altLang="en-US" sz="1600" dirty="0">
                <a:solidFill>
                  <a:srgbClr val="FF0000"/>
                </a:solidFill>
              </a:rPr>
              <a:t>的原型进行修改，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而</a:t>
            </a:r>
            <a:r>
              <a:rPr lang="en-US" altLang="zh-CN" sz="1600" dirty="0">
                <a:solidFill>
                  <a:srgbClr val="FF0000"/>
                </a:solidFill>
              </a:rPr>
              <a:t>Son.prototype.food</a:t>
            </a:r>
            <a:r>
              <a:rPr lang="zh-CN" altLang="en-US" sz="1600" dirty="0">
                <a:solidFill>
                  <a:srgbClr val="FF0000"/>
                </a:solidFill>
              </a:rPr>
              <a:t>，只是在改变</a:t>
            </a:r>
            <a:r>
              <a:rPr lang="en-US" altLang="zh-CN" sz="1600" dirty="0">
                <a:solidFill>
                  <a:srgbClr val="FF0000"/>
                </a:solidFill>
              </a:rPr>
              <a:t>father</a:t>
            </a:r>
            <a:r>
              <a:rPr lang="zh-CN" altLang="en-US" sz="1600" dirty="0">
                <a:solidFill>
                  <a:srgbClr val="FF0000"/>
                </a:solidFill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3080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EEA6C0F-75A4-4129-A956-497D82964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9828"/>
              </p:ext>
            </p:extLst>
          </p:nvPr>
        </p:nvGraphicFramePr>
        <p:xfrm>
          <a:off x="558368" y="2362779"/>
          <a:ext cx="2442726" cy="119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821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Son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3098"/>
                  </a:ext>
                </a:extLst>
              </a:tr>
            </a:tbl>
          </a:graphicData>
        </a:graphic>
      </p:graphicFrame>
      <p:graphicFrame>
        <p:nvGraphicFramePr>
          <p:cNvPr id="25" name="表格 7">
            <a:extLst>
              <a:ext uri="{FF2B5EF4-FFF2-40B4-BE49-F238E27FC236}">
                <a16:creationId xmlns:a16="http://schemas.microsoft.com/office/drawing/2014/main" id="{C1C668EB-1D75-4473-B3B1-BF1CEE49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07179"/>
              </p:ext>
            </p:extLst>
          </p:nvPr>
        </p:nvGraphicFramePr>
        <p:xfrm>
          <a:off x="605581" y="673811"/>
          <a:ext cx="2386810" cy="110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05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193405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371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Father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34759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347592">
                <a:tc>
                  <a:txBody>
                    <a:bodyPr/>
                    <a:lstStyle/>
                    <a:p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144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944C09-0675-4469-82A9-BB4E5F8B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40228"/>
              </p:ext>
            </p:extLst>
          </p:nvPr>
        </p:nvGraphicFramePr>
        <p:xfrm>
          <a:off x="402613" y="4843002"/>
          <a:ext cx="2951808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04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480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3907800-446D-4B21-9342-7DEE7D7F42CA}"/>
              </a:ext>
            </a:extLst>
          </p:cNvPr>
          <p:cNvGraphicFramePr>
            <a:graphicFrameLocks noGrp="1"/>
          </p:cNvGraphicFramePr>
          <p:nvPr/>
        </p:nvGraphicFramePr>
        <p:xfrm>
          <a:off x="4934082" y="585140"/>
          <a:ext cx="3039356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082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6950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F87939BD-E361-4799-B707-667CCE03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0223"/>
              </p:ext>
            </p:extLst>
          </p:nvPr>
        </p:nvGraphicFramePr>
        <p:xfrm>
          <a:off x="4934082" y="2595078"/>
          <a:ext cx="3039356" cy="190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37881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48525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8EA6DB-697E-4446-9EC4-5198B6299FD0}"/>
              </a:ext>
            </a:extLst>
          </p:cNvPr>
          <p:cNvCxnSpPr>
            <a:cxnSpLocks/>
          </p:cNvCxnSpPr>
          <p:nvPr/>
        </p:nvCxnSpPr>
        <p:spPr>
          <a:xfrm>
            <a:off x="1878517" y="236639"/>
            <a:ext cx="0" cy="458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8E5765-4FEE-4483-8EBA-483E06DAB173}"/>
              </a:ext>
            </a:extLst>
          </p:cNvPr>
          <p:cNvCxnSpPr>
            <a:cxnSpLocks/>
          </p:cNvCxnSpPr>
          <p:nvPr/>
        </p:nvCxnSpPr>
        <p:spPr>
          <a:xfrm flipV="1">
            <a:off x="1878517" y="236230"/>
            <a:ext cx="651969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7E0A940-924C-4028-8362-BA18845D6276}"/>
              </a:ext>
            </a:extLst>
          </p:cNvPr>
          <p:cNvCxnSpPr>
            <a:cxnSpLocks/>
          </p:cNvCxnSpPr>
          <p:nvPr/>
        </p:nvCxnSpPr>
        <p:spPr>
          <a:xfrm>
            <a:off x="8398213" y="235822"/>
            <a:ext cx="0" cy="958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3C5358-25C0-420D-A5A5-29681047D55B}"/>
              </a:ext>
            </a:extLst>
          </p:cNvPr>
          <p:cNvCxnSpPr>
            <a:cxnSpLocks/>
          </p:cNvCxnSpPr>
          <p:nvPr/>
        </p:nvCxnSpPr>
        <p:spPr>
          <a:xfrm>
            <a:off x="7321296" y="1187136"/>
            <a:ext cx="10769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B4D6435-95E3-46F8-9DFC-9B966AAA751E}"/>
              </a:ext>
            </a:extLst>
          </p:cNvPr>
          <p:cNvCxnSpPr>
            <a:cxnSpLocks/>
          </p:cNvCxnSpPr>
          <p:nvPr/>
        </p:nvCxnSpPr>
        <p:spPr>
          <a:xfrm>
            <a:off x="3991306" y="786151"/>
            <a:ext cx="0" cy="15093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50CEFCD-46EF-4BEC-89DD-850E08FD71FF}"/>
              </a:ext>
            </a:extLst>
          </p:cNvPr>
          <p:cNvCxnSpPr>
            <a:cxnSpLocks/>
          </p:cNvCxnSpPr>
          <p:nvPr/>
        </p:nvCxnSpPr>
        <p:spPr>
          <a:xfrm>
            <a:off x="3892519" y="2822021"/>
            <a:ext cx="13673" cy="2652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E545A40-6942-42A2-8E0C-FA930CBEC461}"/>
              </a:ext>
            </a:extLst>
          </p:cNvPr>
          <p:cNvCxnSpPr>
            <a:cxnSpLocks/>
          </p:cNvCxnSpPr>
          <p:nvPr/>
        </p:nvCxnSpPr>
        <p:spPr>
          <a:xfrm>
            <a:off x="3892519" y="2822021"/>
            <a:ext cx="1145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68AB6D8-1D21-4F0A-B2C2-CCDCDD2A53F2}"/>
              </a:ext>
            </a:extLst>
          </p:cNvPr>
          <p:cNvCxnSpPr>
            <a:cxnSpLocks/>
          </p:cNvCxnSpPr>
          <p:nvPr/>
        </p:nvCxnSpPr>
        <p:spPr>
          <a:xfrm>
            <a:off x="3991306" y="2295466"/>
            <a:ext cx="4694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4A3A04C-A55E-4B4A-A445-A16AE0E30CE3}"/>
              </a:ext>
            </a:extLst>
          </p:cNvPr>
          <p:cNvCxnSpPr>
            <a:cxnSpLocks/>
          </p:cNvCxnSpPr>
          <p:nvPr/>
        </p:nvCxnSpPr>
        <p:spPr>
          <a:xfrm>
            <a:off x="2390036" y="5474563"/>
            <a:ext cx="1516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68C16E6-636A-4A2F-948D-4DB76DABFADC}"/>
              </a:ext>
            </a:extLst>
          </p:cNvPr>
          <p:cNvCxnSpPr>
            <a:cxnSpLocks/>
          </p:cNvCxnSpPr>
          <p:nvPr/>
        </p:nvCxnSpPr>
        <p:spPr>
          <a:xfrm>
            <a:off x="7918704" y="3471750"/>
            <a:ext cx="7669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CDE1B2A-8BBD-4331-BBCF-2F4965188987}"/>
              </a:ext>
            </a:extLst>
          </p:cNvPr>
          <p:cNvCxnSpPr>
            <a:cxnSpLocks/>
          </p:cNvCxnSpPr>
          <p:nvPr/>
        </p:nvCxnSpPr>
        <p:spPr>
          <a:xfrm>
            <a:off x="8685650" y="2295466"/>
            <a:ext cx="0" cy="11762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2FA506-86B0-4F22-82A8-A48E5B14ADBF}"/>
              </a:ext>
            </a:extLst>
          </p:cNvPr>
          <p:cNvCxnSpPr>
            <a:cxnSpLocks/>
          </p:cNvCxnSpPr>
          <p:nvPr/>
        </p:nvCxnSpPr>
        <p:spPr>
          <a:xfrm>
            <a:off x="3991306" y="786151"/>
            <a:ext cx="10467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6CEE23-3134-4D45-AE8E-718958E36153}"/>
              </a:ext>
            </a:extLst>
          </p:cNvPr>
          <p:cNvCxnSpPr>
            <a:cxnSpLocks/>
          </p:cNvCxnSpPr>
          <p:nvPr/>
        </p:nvCxnSpPr>
        <p:spPr>
          <a:xfrm flipV="1">
            <a:off x="2327422" y="1193982"/>
            <a:ext cx="1663884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DD4C385B-C3C6-414A-8013-61A4728A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076" y="1095945"/>
            <a:ext cx="2229095" cy="175730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6A623D94-B4B2-4339-BAFC-75C0A37C2E8C}"/>
              </a:ext>
            </a:extLst>
          </p:cNvPr>
          <p:cNvSpPr/>
          <p:nvPr/>
        </p:nvSpPr>
        <p:spPr>
          <a:xfrm>
            <a:off x="8946426" y="226437"/>
            <a:ext cx="250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普通继承</a:t>
            </a:r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1F8C8BA-EFE0-4806-AC74-92223125A02E}"/>
              </a:ext>
            </a:extLst>
          </p:cNvPr>
          <p:cNvCxnSpPr>
            <a:cxnSpLocks/>
          </p:cNvCxnSpPr>
          <p:nvPr/>
        </p:nvCxnSpPr>
        <p:spPr>
          <a:xfrm>
            <a:off x="2532929" y="2929142"/>
            <a:ext cx="13732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B602141-F22D-43FC-865B-3A816C87FD46}"/>
              </a:ext>
            </a:extLst>
          </p:cNvPr>
          <p:cNvSpPr/>
          <p:nvPr/>
        </p:nvSpPr>
        <p:spPr>
          <a:xfrm>
            <a:off x="5002966" y="3012742"/>
            <a:ext cx="2915738" cy="903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878B8C-84F4-486A-BF4D-53CEA1222230}"/>
              </a:ext>
            </a:extLst>
          </p:cNvPr>
          <p:cNvCxnSpPr/>
          <p:nvPr/>
        </p:nvCxnSpPr>
        <p:spPr>
          <a:xfrm>
            <a:off x="7918703" y="3804781"/>
            <a:ext cx="950977" cy="111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8B244B4-BD1A-4F4F-92C9-F1061410AF11}"/>
              </a:ext>
            </a:extLst>
          </p:cNvPr>
          <p:cNvSpPr/>
          <p:nvPr/>
        </p:nvSpPr>
        <p:spPr>
          <a:xfrm>
            <a:off x="8869680" y="3750038"/>
            <a:ext cx="1481328" cy="333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new Father()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7">
            <a:extLst>
              <a:ext uri="{FF2B5EF4-FFF2-40B4-BE49-F238E27FC236}">
                <a16:creationId xmlns:a16="http://schemas.microsoft.com/office/drawing/2014/main" id="{4C200B8D-BD43-42D1-9B0D-52E3F6AE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61978"/>
              </p:ext>
            </p:extLst>
          </p:nvPr>
        </p:nvGraphicFramePr>
        <p:xfrm>
          <a:off x="614648" y="700368"/>
          <a:ext cx="2386810" cy="10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05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193405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553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Father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37021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370211">
                <a:tc>
                  <a:txBody>
                    <a:bodyPr/>
                    <a:lstStyle/>
                    <a:p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1443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B266804-F3EB-4BB8-976D-4431115E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0844"/>
              </p:ext>
            </p:extLst>
          </p:nvPr>
        </p:nvGraphicFramePr>
        <p:xfrm>
          <a:off x="559427" y="2395416"/>
          <a:ext cx="2442726" cy="119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821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Son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30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944C09-0675-4469-82A9-BB4E5F8B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55825"/>
              </p:ext>
            </p:extLst>
          </p:nvPr>
        </p:nvGraphicFramePr>
        <p:xfrm>
          <a:off x="402613" y="4843002"/>
          <a:ext cx="2951808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04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45715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3907800-446D-4B21-9342-7DEE7D7F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26925"/>
              </p:ext>
            </p:extLst>
          </p:nvPr>
        </p:nvGraphicFramePr>
        <p:xfrm>
          <a:off x="4934082" y="585140"/>
          <a:ext cx="3039356" cy="190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082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6950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34263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8EA6DB-697E-4446-9EC4-5198B6299FD0}"/>
              </a:ext>
            </a:extLst>
          </p:cNvPr>
          <p:cNvCxnSpPr>
            <a:cxnSpLocks/>
          </p:cNvCxnSpPr>
          <p:nvPr/>
        </p:nvCxnSpPr>
        <p:spPr>
          <a:xfrm>
            <a:off x="1878517" y="236639"/>
            <a:ext cx="0" cy="458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8E5765-4FEE-4483-8EBA-483E06DAB173}"/>
              </a:ext>
            </a:extLst>
          </p:cNvPr>
          <p:cNvCxnSpPr>
            <a:cxnSpLocks/>
          </p:cNvCxnSpPr>
          <p:nvPr/>
        </p:nvCxnSpPr>
        <p:spPr>
          <a:xfrm flipV="1">
            <a:off x="1878517" y="236230"/>
            <a:ext cx="651969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7E0A940-924C-4028-8362-BA18845D6276}"/>
              </a:ext>
            </a:extLst>
          </p:cNvPr>
          <p:cNvCxnSpPr>
            <a:cxnSpLocks/>
          </p:cNvCxnSpPr>
          <p:nvPr/>
        </p:nvCxnSpPr>
        <p:spPr>
          <a:xfrm>
            <a:off x="8398213" y="235822"/>
            <a:ext cx="0" cy="958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3C5358-25C0-420D-A5A5-29681047D55B}"/>
              </a:ext>
            </a:extLst>
          </p:cNvPr>
          <p:cNvCxnSpPr>
            <a:cxnSpLocks/>
          </p:cNvCxnSpPr>
          <p:nvPr/>
        </p:nvCxnSpPr>
        <p:spPr>
          <a:xfrm>
            <a:off x="7321296" y="1187136"/>
            <a:ext cx="10769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50CEFCD-46EF-4BEC-89DD-850E08FD71FF}"/>
              </a:ext>
            </a:extLst>
          </p:cNvPr>
          <p:cNvCxnSpPr>
            <a:cxnSpLocks/>
          </p:cNvCxnSpPr>
          <p:nvPr/>
        </p:nvCxnSpPr>
        <p:spPr>
          <a:xfrm>
            <a:off x="3906192" y="804672"/>
            <a:ext cx="0" cy="46698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4A3A04C-A55E-4B4A-A445-A16AE0E30CE3}"/>
              </a:ext>
            </a:extLst>
          </p:cNvPr>
          <p:cNvCxnSpPr>
            <a:cxnSpLocks/>
          </p:cNvCxnSpPr>
          <p:nvPr/>
        </p:nvCxnSpPr>
        <p:spPr>
          <a:xfrm>
            <a:off x="2390036" y="5474563"/>
            <a:ext cx="1516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2FA506-86B0-4F22-82A8-A48E5B14ADBF}"/>
              </a:ext>
            </a:extLst>
          </p:cNvPr>
          <p:cNvCxnSpPr>
            <a:cxnSpLocks/>
          </p:cNvCxnSpPr>
          <p:nvPr/>
        </p:nvCxnSpPr>
        <p:spPr>
          <a:xfrm>
            <a:off x="3895344" y="804439"/>
            <a:ext cx="1131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6CEE23-3134-4D45-AE8E-718958E36153}"/>
              </a:ext>
            </a:extLst>
          </p:cNvPr>
          <p:cNvCxnSpPr>
            <a:cxnSpLocks/>
          </p:cNvCxnSpPr>
          <p:nvPr/>
        </p:nvCxnSpPr>
        <p:spPr>
          <a:xfrm flipV="1">
            <a:off x="2327422" y="1193982"/>
            <a:ext cx="1578770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79B3214-3906-4B97-8DAC-BE24457896DC}"/>
              </a:ext>
            </a:extLst>
          </p:cNvPr>
          <p:cNvSpPr txBox="1"/>
          <p:nvPr/>
        </p:nvSpPr>
        <p:spPr>
          <a:xfrm>
            <a:off x="8681757" y="1360571"/>
            <a:ext cx="289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共享原型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0CDDD4-8A1C-486A-8B21-21E5AF9B332C}"/>
              </a:ext>
            </a:extLst>
          </p:cNvPr>
          <p:cNvCxnSpPr>
            <a:cxnSpLocks/>
          </p:cNvCxnSpPr>
          <p:nvPr/>
        </p:nvCxnSpPr>
        <p:spPr>
          <a:xfrm flipV="1">
            <a:off x="2327422" y="2965904"/>
            <a:ext cx="1578770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D85EBC2-AF18-40F8-AA8C-13155F97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29" y="3214163"/>
            <a:ext cx="5859417" cy="29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3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4A6FDFD-CB7B-4511-8E00-C6A4B3A90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3367"/>
              </p:ext>
            </p:extLst>
          </p:nvPr>
        </p:nvGraphicFramePr>
        <p:xfrm>
          <a:off x="621370" y="2332773"/>
          <a:ext cx="2442726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11907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2F3873C-845C-4CE7-9983-F896E21ADCE7}"/>
              </a:ext>
            </a:extLst>
          </p:cNvPr>
          <p:cNvGraphicFramePr>
            <a:graphicFrameLocks noGrp="1"/>
          </p:cNvGraphicFramePr>
          <p:nvPr/>
        </p:nvGraphicFramePr>
        <p:xfrm>
          <a:off x="657154" y="625541"/>
          <a:ext cx="2442726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0584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2D3481-3620-4BBF-8C4D-1886D9E09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31639"/>
              </p:ext>
            </p:extLst>
          </p:nvPr>
        </p:nvGraphicFramePr>
        <p:xfrm>
          <a:off x="625011" y="3568855"/>
          <a:ext cx="2442726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11907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6806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944C09-0675-4469-82A9-BB4E5F8B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22201"/>
              </p:ext>
            </p:extLst>
          </p:nvPr>
        </p:nvGraphicFramePr>
        <p:xfrm>
          <a:off x="413296" y="5192784"/>
          <a:ext cx="2930442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3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hobby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21956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3907800-446D-4B21-9342-7DEE7D7F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85033"/>
              </p:ext>
            </p:extLst>
          </p:nvPr>
        </p:nvGraphicFramePr>
        <p:xfrm>
          <a:off x="4940178" y="585140"/>
          <a:ext cx="3039356" cy="138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082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6950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8EA6DB-697E-4446-9EC4-5198B6299FD0}"/>
              </a:ext>
            </a:extLst>
          </p:cNvPr>
          <p:cNvCxnSpPr>
            <a:cxnSpLocks/>
          </p:cNvCxnSpPr>
          <p:nvPr/>
        </p:nvCxnSpPr>
        <p:spPr>
          <a:xfrm>
            <a:off x="1878517" y="236639"/>
            <a:ext cx="0" cy="458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8E5765-4FEE-4483-8EBA-483E06DAB173}"/>
              </a:ext>
            </a:extLst>
          </p:cNvPr>
          <p:cNvCxnSpPr>
            <a:cxnSpLocks/>
          </p:cNvCxnSpPr>
          <p:nvPr/>
        </p:nvCxnSpPr>
        <p:spPr>
          <a:xfrm flipV="1">
            <a:off x="1878517" y="236230"/>
            <a:ext cx="651969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7E0A940-924C-4028-8362-BA18845D6276}"/>
              </a:ext>
            </a:extLst>
          </p:cNvPr>
          <p:cNvCxnSpPr>
            <a:cxnSpLocks/>
          </p:cNvCxnSpPr>
          <p:nvPr/>
        </p:nvCxnSpPr>
        <p:spPr>
          <a:xfrm>
            <a:off x="8398213" y="235822"/>
            <a:ext cx="0" cy="958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3C5358-25C0-420D-A5A5-29681047D55B}"/>
              </a:ext>
            </a:extLst>
          </p:cNvPr>
          <p:cNvCxnSpPr>
            <a:cxnSpLocks/>
          </p:cNvCxnSpPr>
          <p:nvPr/>
        </p:nvCxnSpPr>
        <p:spPr>
          <a:xfrm>
            <a:off x="7321296" y="1187136"/>
            <a:ext cx="10769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50CEFCD-46EF-4BEC-89DD-850E08FD71FF}"/>
              </a:ext>
            </a:extLst>
          </p:cNvPr>
          <p:cNvCxnSpPr>
            <a:cxnSpLocks/>
          </p:cNvCxnSpPr>
          <p:nvPr/>
        </p:nvCxnSpPr>
        <p:spPr>
          <a:xfrm>
            <a:off x="3894000" y="804439"/>
            <a:ext cx="0" cy="21359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4A3A04C-A55E-4B4A-A445-A16AE0E30CE3}"/>
              </a:ext>
            </a:extLst>
          </p:cNvPr>
          <p:cNvCxnSpPr>
            <a:cxnSpLocks/>
          </p:cNvCxnSpPr>
          <p:nvPr/>
        </p:nvCxnSpPr>
        <p:spPr>
          <a:xfrm>
            <a:off x="2390036" y="4139582"/>
            <a:ext cx="17117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2FA506-86B0-4F22-82A8-A48E5B14ADBF}"/>
              </a:ext>
            </a:extLst>
          </p:cNvPr>
          <p:cNvCxnSpPr>
            <a:cxnSpLocks/>
          </p:cNvCxnSpPr>
          <p:nvPr/>
        </p:nvCxnSpPr>
        <p:spPr>
          <a:xfrm>
            <a:off x="3895344" y="804439"/>
            <a:ext cx="1131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6CEE23-3134-4D45-AE8E-718958E36153}"/>
              </a:ext>
            </a:extLst>
          </p:cNvPr>
          <p:cNvCxnSpPr>
            <a:cxnSpLocks/>
          </p:cNvCxnSpPr>
          <p:nvPr/>
        </p:nvCxnSpPr>
        <p:spPr>
          <a:xfrm flipV="1">
            <a:off x="2327422" y="1193982"/>
            <a:ext cx="1578770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79B3214-3906-4B97-8DAC-BE24457896DC}"/>
              </a:ext>
            </a:extLst>
          </p:cNvPr>
          <p:cNvSpPr txBox="1"/>
          <p:nvPr/>
        </p:nvSpPr>
        <p:spPr>
          <a:xfrm>
            <a:off x="8671394" y="4461627"/>
            <a:ext cx="289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</a:rPr>
              <a:t>圣杯模式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0CDDD4-8A1C-486A-8B21-21E5AF9B332C}"/>
              </a:ext>
            </a:extLst>
          </p:cNvPr>
          <p:cNvCxnSpPr>
            <a:cxnSpLocks/>
          </p:cNvCxnSpPr>
          <p:nvPr/>
        </p:nvCxnSpPr>
        <p:spPr>
          <a:xfrm flipV="1">
            <a:off x="2327422" y="2941912"/>
            <a:ext cx="1578770" cy="6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653BD72-AE35-433B-8499-014C683456D1}"/>
              </a:ext>
            </a:extLst>
          </p:cNvPr>
          <p:cNvCxnSpPr>
            <a:cxnSpLocks/>
          </p:cNvCxnSpPr>
          <p:nvPr/>
        </p:nvCxnSpPr>
        <p:spPr>
          <a:xfrm>
            <a:off x="3895344" y="2946441"/>
            <a:ext cx="4582116" cy="84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7">
            <a:extLst>
              <a:ext uri="{FF2B5EF4-FFF2-40B4-BE49-F238E27FC236}">
                <a16:creationId xmlns:a16="http://schemas.microsoft.com/office/drawing/2014/main" id="{932AF30C-2103-435A-843B-221185C55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17949"/>
              </p:ext>
            </p:extLst>
          </p:nvPr>
        </p:nvGraphicFramePr>
        <p:xfrm>
          <a:off x="4899646" y="3188928"/>
          <a:ext cx="3039356" cy="190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082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zhang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6950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34263"/>
                  </a:ext>
                </a:extLst>
              </a:tr>
            </a:tbl>
          </a:graphicData>
        </a:graphic>
      </p:graphicFrame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C808C92-9B45-4232-8E29-6F51C4CC432D}"/>
              </a:ext>
            </a:extLst>
          </p:cNvPr>
          <p:cNvCxnSpPr>
            <a:cxnSpLocks/>
          </p:cNvCxnSpPr>
          <p:nvPr/>
        </p:nvCxnSpPr>
        <p:spPr>
          <a:xfrm>
            <a:off x="8477460" y="2940345"/>
            <a:ext cx="0" cy="8452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A018BB0-3BBA-46FF-8929-D447C3411DC4}"/>
              </a:ext>
            </a:extLst>
          </p:cNvPr>
          <p:cNvCxnSpPr>
            <a:cxnSpLocks/>
          </p:cNvCxnSpPr>
          <p:nvPr/>
        </p:nvCxnSpPr>
        <p:spPr>
          <a:xfrm>
            <a:off x="7772815" y="3785615"/>
            <a:ext cx="70464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649667-9A08-44FC-B580-182D1D411CFC}"/>
              </a:ext>
            </a:extLst>
          </p:cNvPr>
          <p:cNvCxnSpPr>
            <a:cxnSpLocks/>
          </p:cNvCxnSpPr>
          <p:nvPr/>
        </p:nvCxnSpPr>
        <p:spPr>
          <a:xfrm>
            <a:off x="4101816" y="3362980"/>
            <a:ext cx="0" cy="2440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78FFCB7-2961-48F4-9EBD-A74583FFB3F5}"/>
              </a:ext>
            </a:extLst>
          </p:cNvPr>
          <p:cNvCxnSpPr>
            <a:cxnSpLocks/>
          </p:cNvCxnSpPr>
          <p:nvPr/>
        </p:nvCxnSpPr>
        <p:spPr>
          <a:xfrm>
            <a:off x="2585660" y="5803790"/>
            <a:ext cx="15161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6B1207-DBBF-4C52-AB3E-BB87F5BDD171}"/>
              </a:ext>
            </a:extLst>
          </p:cNvPr>
          <p:cNvCxnSpPr>
            <a:cxnSpLocks/>
          </p:cNvCxnSpPr>
          <p:nvPr/>
        </p:nvCxnSpPr>
        <p:spPr>
          <a:xfrm>
            <a:off x="4101816" y="3357920"/>
            <a:ext cx="988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5D9C8B1-5E42-41EF-8A49-5187E289B93D}"/>
              </a:ext>
            </a:extLst>
          </p:cNvPr>
          <p:cNvSpPr/>
          <p:nvPr/>
        </p:nvSpPr>
        <p:spPr>
          <a:xfrm>
            <a:off x="4940178" y="3591813"/>
            <a:ext cx="2832637" cy="387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B5B4DFD-ABF3-47E8-8E70-36489931FAE5}"/>
              </a:ext>
            </a:extLst>
          </p:cNvPr>
          <p:cNvCxnSpPr/>
          <p:nvPr/>
        </p:nvCxnSpPr>
        <p:spPr>
          <a:xfrm>
            <a:off x="7785854" y="3905832"/>
            <a:ext cx="950977" cy="111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B10271-4C0A-4BE8-83A1-1D057D845D47}"/>
              </a:ext>
            </a:extLst>
          </p:cNvPr>
          <p:cNvSpPr/>
          <p:nvPr/>
        </p:nvSpPr>
        <p:spPr>
          <a:xfrm>
            <a:off x="8736831" y="3851089"/>
            <a:ext cx="1481328" cy="333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new F()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2F3873C-845C-4CE7-9983-F896E21A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74873"/>
              </p:ext>
            </p:extLst>
          </p:nvPr>
        </p:nvGraphicFramePr>
        <p:xfrm>
          <a:off x="138994" y="2901696"/>
          <a:ext cx="2442726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363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221363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924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944C09-0675-4469-82A9-BB4E5F8B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70648"/>
              </p:ext>
            </p:extLst>
          </p:nvPr>
        </p:nvGraphicFramePr>
        <p:xfrm>
          <a:off x="126202" y="5359515"/>
          <a:ext cx="2930442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3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475904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2118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23907800-446D-4B21-9342-7DEE7D7F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33838"/>
              </p:ext>
            </p:extLst>
          </p:nvPr>
        </p:nvGraphicFramePr>
        <p:xfrm>
          <a:off x="4239268" y="3334296"/>
          <a:ext cx="3039356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Father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graphicFrame>
        <p:nvGraphicFramePr>
          <p:cNvPr id="38" name="表格 7">
            <a:extLst>
              <a:ext uri="{FF2B5EF4-FFF2-40B4-BE49-F238E27FC236}">
                <a16:creationId xmlns:a16="http://schemas.microsoft.com/office/drawing/2014/main" id="{1E134F43-2E6C-4000-8D11-9A471BAB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18301"/>
              </p:ext>
            </p:extLst>
          </p:nvPr>
        </p:nvGraphicFramePr>
        <p:xfrm>
          <a:off x="3056644" y="117205"/>
          <a:ext cx="30393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356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</a:tbl>
          </a:graphicData>
        </a:graphic>
      </p:graphicFrame>
      <p:graphicFrame>
        <p:nvGraphicFramePr>
          <p:cNvPr id="41" name="表格 7">
            <a:extLst>
              <a:ext uri="{FF2B5EF4-FFF2-40B4-BE49-F238E27FC236}">
                <a16:creationId xmlns:a16="http://schemas.microsoft.com/office/drawing/2014/main" id="{DF99D65C-BAEE-49F5-90F8-94E93650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00692"/>
              </p:ext>
            </p:extLst>
          </p:nvPr>
        </p:nvGraphicFramePr>
        <p:xfrm>
          <a:off x="3108960" y="896637"/>
          <a:ext cx="3039356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graphicFrame>
        <p:nvGraphicFramePr>
          <p:cNvPr id="43" name="表格 7">
            <a:extLst>
              <a:ext uri="{FF2B5EF4-FFF2-40B4-BE49-F238E27FC236}">
                <a16:creationId xmlns:a16="http://schemas.microsoft.com/office/drawing/2014/main" id="{28A7C7AB-3565-44F2-833F-A08B8ED9D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4112"/>
              </p:ext>
            </p:extLst>
          </p:nvPr>
        </p:nvGraphicFramePr>
        <p:xfrm>
          <a:off x="7138416" y="1908263"/>
          <a:ext cx="3039356" cy="87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78">
                  <a:extLst>
                    <a:ext uri="{9D8B030D-6E8A-4147-A177-3AD203B41FA5}">
                      <a16:colId xmlns:a16="http://schemas.microsoft.com/office/drawing/2014/main" val="1619324561"/>
                    </a:ext>
                  </a:extLst>
                </a:gridCol>
                <a:gridCol w="1519678">
                  <a:extLst>
                    <a:ext uri="{9D8B030D-6E8A-4147-A177-3AD203B41FA5}">
                      <a16:colId xmlns:a16="http://schemas.microsoft.com/office/drawing/2014/main" val="10724174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2097"/>
                  </a:ext>
                </a:extLst>
              </a:tr>
              <a:tr h="51184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8078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69F0B-F6AD-4036-B766-405F94C0C20C}"/>
              </a:ext>
            </a:extLst>
          </p:cNvPr>
          <p:cNvCxnSpPr/>
          <p:nvPr/>
        </p:nvCxnSpPr>
        <p:spPr>
          <a:xfrm>
            <a:off x="2456688" y="3529584"/>
            <a:ext cx="2048256" cy="60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12A78B2-56C4-4004-820F-5A528F8693FC}"/>
              </a:ext>
            </a:extLst>
          </p:cNvPr>
          <p:cNvCxnSpPr>
            <a:cxnSpLocks/>
          </p:cNvCxnSpPr>
          <p:nvPr/>
        </p:nvCxnSpPr>
        <p:spPr>
          <a:xfrm flipV="1">
            <a:off x="2627376" y="3590544"/>
            <a:ext cx="1719072" cy="218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934</Words>
  <Application>Microsoft Office PowerPoint</Application>
  <PresentationFormat>宽屏</PresentationFormat>
  <Paragraphs>177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水生</dc:creator>
  <cp:lastModifiedBy>黄 水生</cp:lastModifiedBy>
  <cp:revision>63</cp:revision>
  <dcterms:created xsi:type="dcterms:W3CDTF">2020-07-17T11:25:16Z</dcterms:created>
  <dcterms:modified xsi:type="dcterms:W3CDTF">2020-07-25T16:29:15Z</dcterms:modified>
</cp:coreProperties>
</file>