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4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703E-25E4-4273-A0B7-F87A89AA338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D645-8251-462D-8030-AF324F1A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2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2555631" y="1119187"/>
            <a:ext cx="5344405" cy="4833939"/>
            <a:chOff x="2555631" y="1119187"/>
            <a:chExt cx="5344405" cy="4833939"/>
          </a:xfrm>
        </p:grpSpPr>
        <p:grpSp>
          <p:nvGrpSpPr>
            <p:cNvPr id="131" name="组合 130"/>
            <p:cNvGrpSpPr/>
            <p:nvPr/>
          </p:nvGrpSpPr>
          <p:grpSpPr>
            <a:xfrm>
              <a:off x="2555631" y="1119187"/>
              <a:ext cx="5344405" cy="4833939"/>
              <a:chOff x="2555631" y="1119187"/>
              <a:chExt cx="5344405" cy="4833939"/>
            </a:xfrm>
          </p:grpSpPr>
          <p:grpSp>
            <p:nvGrpSpPr>
              <p:cNvPr id="126" name="组合 125"/>
              <p:cNvGrpSpPr/>
              <p:nvPr/>
            </p:nvGrpSpPr>
            <p:grpSpPr>
              <a:xfrm>
                <a:off x="2555631" y="1119187"/>
                <a:ext cx="5344405" cy="4833939"/>
                <a:chOff x="2555631" y="1119187"/>
                <a:chExt cx="5344405" cy="4833939"/>
              </a:xfrm>
            </p:grpSpPr>
            <p:sp>
              <p:nvSpPr>
                <p:cNvPr id="125" name="等腰三角形 124"/>
                <p:cNvSpPr/>
                <p:nvPr/>
              </p:nvSpPr>
              <p:spPr>
                <a:xfrm>
                  <a:off x="3821722" y="1904634"/>
                  <a:ext cx="3018692" cy="3675551"/>
                </a:xfrm>
                <a:custGeom>
                  <a:avLst/>
                  <a:gdLst>
                    <a:gd name="connsiteX0" fmla="*/ 0 w 1324708"/>
                    <a:gd name="connsiteY0" fmla="*/ 1284044 h 1284044"/>
                    <a:gd name="connsiteX1" fmla="*/ 662354 w 1324708"/>
                    <a:gd name="connsiteY1" fmla="*/ 0 h 1284044"/>
                    <a:gd name="connsiteX2" fmla="*/ 1324708 w 1324708"/>
                    <a:gd name="connsiteY2" fmla="*/ 1284044 h 1284044"/>
                    <a:gd name="connsiteX3" fmla="*/ 0 w 1324708"/>
                    <a:gd name="connsiteY3" fmla="*/ 1284044 h 1284044"/>
                    <a:gd name="connsiteX0" fmla="*/ 0 w 1324708"/>
                    <a:gd name="connsiteY0" fmla="*/ 510321 h 510321"/>
                    <a:gd name="connsiteX1" fmla="*/ 580292 w 1324708"/>
                    <a:gd name="connsiteY1" fmla="*/ 0 h 510321"/>
                    <a:gd name="connsiteX2" fmla="*/ 1324708 w 1324708"/>
                    <a:gd name="connsiteY2" fmla="*/ 510321 h 510321"/>
                    <a:gd name="connsiteX3" fmla="*/ 0 w 1324708"/>
                    <a:gd name="connsiteY3" fmla="*/ 510321 h 510321"/>
                    <a:gd name="connsiteX0" fmla="*/ 709246 w 2033954"/>
                    <a:gd name="connsiteY0" fmla="*/ 920628 h 920628"/>
                    <a:gd name="connsiteX1" fmla="*/ 0 w 2033954"/>
                    <a:gd name="connsiteY1" fmla="*/ 0 h 920628"/>
                    <a:gd name="connsiteX2" fmla="*/ 2033954 w 2033954"/>
                    <a:gd name="connsiteY2" fmla="*/ 920628 h 920628"/>
                    <a:gd name="connsiteX3" fmla="*/ 709246 w 2033954"/>
                    <a:gd name="connsiteY3" fmla="*/ 920628 h 920628"/>
                    <a:gd name="connsiteX0" fmla="*/ 0 w 5931877"/>
                    <a:gd name="connsiteY0" fmla="*/ 3042505 h 3042505"/>
                    <a:gd name="connsiteX1" fmla="*/ 3897923 w 5931877"/>
                    <a:gd name="connsiteY1" fmla="*/ 0 h 3042505"/>
                    <a:gd name="connsiteX2" fmla="*/ 5931877 w 5931877"/>
                    <a:gd name="connsiteY2" fmla="*/ 920628 h 3042505"/>
                    <a:gd name="connsiteX3" fmla="*/ 0 w 5931877"/>
                    <a:gd name="connsiteY3" fmla="*/ 3042505 h 3042505"/>
                    <a:gd name="connsiteX0" fmla="*/ 0 w 3897923"/>
                    <a:gd name="connsiteY0" fmla="*/ 3042505 h 4109305"/>
                    <a:gd name="connsiteX1" fmla="*/ 3897923 w 3897923"/>
                    <a:gd name="connsiteY1" fmla="*/ 0 h 4109305"/>
                    <a:gd name="connsiteX2" fmla="*/ 3012831 w 3897923"/>
                    <a:gd name="connsiteY2" fmla="*/ 4109305 h 4109305"/>
                    <a:gd name="connsiteX3" fmla="*/ 0 w 3897923"/>
                    <a:gd name="connsiteY3" fmla="*/ 3042505 h 4109305"/>
                    <a:gd name="connsiteX0" fmla="*/ 0 w 3018692"/>
                    <a:gd name="connsiteY0" fmla="*/ 2608751 h 3675551"/>
                    <a:gd name="connsiteX1" fmla="*/ 3018692 w 3018692"/>
                    <a:gd name="connsiteY1" fmla="*/ 0 h 3675551"/>
                    <a:gd name="connsiteX2" fmla="*/ 3012831 w 3018692"/>
                    <a:gd name="connsiteY2" fmla="*/ 3675551 h 3675551"/>
                    <a:gd name="connsiteX3" fmla="*/ 0 w 3018692"/>
                    <a:gd name="connsiteY3" fmla="*/ 2608751 h 3675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8692" h="3675551">
                      <a:moveTo>
                        <a:pt x="0" y="2608751"/>
                      </a:moveTo>
                      <a:lnTo>
                        <a:pt x="3018692" y="0"/>
                      </a:lnTo>
                      <a:cubicBezTo>
                        <a:pt x="3016738" y="1225184"/>
                        <a:pt x="3014785" y="2450367"/>
                        <a:pt x="3012831" y="3675551"/>
                      </a:cubicBezTo>
                      <a:lnTo>
                        <a:pt x="0" y="2608751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4" name="组合 113"/>
                <p:cNvGrpSpPr/>
                <p:nvPr/>
              </p:nvGrpSpPr>
              <p:grpSpPr>
                <a:xfrm>
                  <a:off x="2555631" y="1119187"/>
                  <a:ext cx="5344405" cy="4833939"/>
                  <a:chOff x="1307368" y="933962"/>
                  <a:chExt cx="5113092" cy="5535418"/>
                </a:xfrm>
              </p:grpSpPr>
              <p:grpSp>
                <p:nvGrpSpPr>
                  <p:cNvPr id="92" name="组合 91"/>
                  <p:cNvGrpSpPr/>
                  <p:nvPr/>
                </p:nvGrpSpPr>
                <p:grpSpPr>
                  <a:xfrm>
                    <a:off x="1307368" y="933962"/>
                    <a:ext cx="4969607" cy="5535418"/>
                    <a:chOff x="1033048" y="979682"/>
                    <a:chExt cx="4969607" cy="5535418"/>
                  </a:xfrm>
                </p:grpSpPr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1033048" y="979682"/>
                      <a:ext cx="4969607" cy="5535418"/>
                      <a:chOff x="1033048" y="420882"/>
                      <a:chExt cx="4969607" cy="5535418"/>
                    </a:xfrm>
                  </p:grpSpPr>
                  <p:cxnSp>
                    <p:nvCxnSpPr>
                      <p:cNvPr id="9" name="直接箭头连接符 8"/>
                      <p:cNvCxnSpPr/>
                      <p:nvPr/>
                    </p:nvCxnSpPr>
                    <p:spPr>
                      <a:xfrm>
                        <a:off x="1837218" y="4310743"/>
                        <a:ext cx="4165437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直接箭头连接符 10"/>
                      <p:cNvCxnSpPr/>
                      <p:nvPr/>
                    </p:nvCxnSpPr>
                    <p:spPr>
                      <a:xfrm flipV="1">
                        <a:off x="3243944" y="839470"/>
                        <a:ext cx="0" cy="511683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弧形 15"/>
                      <p:cNvSpPr/>
                      <p:nvPr/>
                    </p:nvSpPr>
                    <p:spPr>
                      <a:xfrm rot="5400000">
                        <a:off x="1472104" y="869044"/>
                        <a:ext cx="3258459" cy="4136571"/>
                      </a:xfrm>
                      <a:prstGeom prst="arc">
                        <a:avLst>
                          <a:gd name="adj1" fmla="val 16693609"/>
                          <a:gd name="adj2" fmla="val 21237929"/>
                        </a:avLst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7" name="弧形 16"/>
                      <p:cNvSpPr/>
                      <p:nvPr/>
                    </p:nvSpPr>
                    <p:spPr>
                      <a:xfrm rot="10800000">
                        <a:off x="1111161" y="420882"/>
                        <a:ext cx="4256314" cy="4136572"/>
                      </a:xfrm>
                      <a:prstGeom prst="arc">
                        <a:avLst>
                          <a:gd name="adj1" fmla="val 16200000"/>
                          <a:gd name="adj2" fmla="val 18192427"/>
                        </a:avLst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0" name="直接连接符 19"/>
                      <p:cNvCxnSpPr/>
                      <p:nvPr/>
                    </p:nvCxnSpPr>
                    <p:spPr>
                      <a:xfrm flipV="1">
                        <a:off x="2219035" y="1315372"/>
                        <a:ext cx="2900474" cy="3001618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直接连接符 21"/>
                      <p:cNvCxnSpPr/>
                      <p:nvPr/>
                    </p:nvCxnSpPr>
                    <p:spPr>
                      <a:xfrm>
                        <a:off x="5126834" y="1315370"/>
                        <a:ext cx="0" cy="422910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接连接符 23"/>
                      <p:cNvCxnSpPr/>
                      <p:nvPr/>
                    </p:nvCxnSpPr>
                    <p:spPr>
                      <a:xfrm>
                        <a:off x="2219035" y="4314253"/>
                        <a:ext cx="2907799" cy="121779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3" name="直接连接符 32"/>
                    <p:cNvCxnSpPr/>
                    <p:nvPr/>
                  </p:nvCxnSpPr>
                  <p:spPr>
                    <a:xfrm>
                      <a:off x="3248025" y="4160520"/>
                      <a:ext cx="1143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连接符 34"/>
                    <p:cNvCxnSpPr/>
                    <p:nvPr/>
                  </p:nvCxnSpPr>
                  <p:spPr>
                    <a:xfrm>
                      <a:off x="3243944" y="3429000"/>
                      <a:ext cx="12790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直接连接符 36"/>
                    <p:cNvCxnSpPr/>
                    <p:nvPr/>
                  </p:nvCxnSpPr>
                  <p:spPr>
                    <a:xfrm>
                      <a:off x="3243944" y="2708910"/>
                      <a:ext cx="12790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>
                      <a:off x="3245244" y="1977390"/>
                      <a:ext cx="12790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>
                      <a:off x="3251835" y="5604510"/>
                      <a:ext cx="1143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>
                      <a:off x="3242310" y="6305550"/>
                      <a:ext cx="1143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直接连接符 86"/>
                    <p:cNvCxnSpPr/>
                    <p:nvPr/>
                  </p:nvCxnSpPr>
                  <p:spPr>
                    <a:xfrm>
                      <a:off x="2219035" y="4761838"/>
                      <a:ext cx="0" cy="1066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>
                      <a:off x="4230715" y="4761838"/>
                      <a:ext cx="0" cy="10668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6055643" y="4840858"/>
                    <a:ext cx="3648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x</a:t>
                    </a:r>
                    <a:endParaRPr lang="zh-CN" altLang="en-US" dirty="0"/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3232467" y="1231719"/>
                    <a:ext cx="3648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y</a:t>
                    </a:r>
                    <a:endParaRPr lang="zh-CN" altLang="en-US" dirty="0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3133106" y="1800865"/>
                    <a:ext cx="393049" cy="290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600</a:t>
                    </a:r>
                    <a:endParaRPr lang="zh-CN" altLang="en-US" sz="1050" dirty="0"/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3133109" y="2508463"/>
                    <a:ext cx="393046" cy="290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450</a:t>
                    </a:r>
                    <a:endParaRPr lang="zh-CN" altLang="en-US" sz="1050" dirty="0"/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3133109" y="3243429"/>
                    <a:ext cx="385155" cy="290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300</a:t>
                    </a:r>
                    <a:endParaRPr lang="zh-CN" altLang="en-US" sz="1050" dirty="0"/>
                  </a:p>
                </p:txBody>
              </p: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3133109" y="4004714"/>
                    <a:ext cx="39876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150</a:t>
                    </a:r>
                    <a:endParaRPr lang="zh-CN" altLang="en-US" sz="1050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3156584" y="5442952"/>
                    <a:ext cx="440701" cy="290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-150</a:t>
                    </a:r>
                    <a:endParaRPr lang="zh-CN" altLang="en-US" sz="1050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3133108" y="6112799"/>
                    <a:ext cx="464177" cy="2907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-300</a:t>
                    </a:r>
                    <a:endParaRPr lang="zh-CN" altLang="en-US" sz="1050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2323020" y="4890942"/>
                    <a:ext cx="47434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-10</a:t>
                    </a:r>
                    <a:endParaRPr lang="zh-CN" altLang="en-US" sz="1050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4342857" y="4808457"/>
                    <a:ext cx="47434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 smtClean="0"/>
                      <a:t>10</a:t>
                    </a:r>
                    <a:endParaRPr lang="zh-CN" altLang="en-US" sz="1050" dirty="0"/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5254633" y="4806789"/>
                    <a:ext cx="47434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50" dirty="0"/>
                      <a:t>2</a:t>
                    </a:r>
                    <a:r>
                      <a:rPr lang="en-US" altLang="zh-CN" sz="1050" dirty="0" smtClean="0"/>
                      <a:t>0</a:t>
                    </a:r>
                    <a:endParaRPr lang="zh-CN" altLang="en-US" sz="1050" dirty="0"/>
                  </a:p>
                </p:txBody>
              </p:sp>
            </p:grpSp>
          </p:grpSp>
          <p:sp>
            <p:nvSpPr>
              <p:cNvPr id="127" name="文本框 126"/>
              <p:cNvSpPr txBox="1"/>
              <p:nvPr/>
            </p:nvSpPr>
            <p:spPr>
              <a:xfrm>
                <a:off x="6414983" y="3701444"/>
                <a:ext cx="277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</a:t>
                </a:r>
                <a:endParaRPr lang="zh-CN" altLang="en-US" dirty="0"/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6166656" y="2021047"/>
                <a:ext cx="277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L’</a:t>
                </a:r>
                <a:endParaRPr lang="zh-CN" altLang="en-US" dirty="0"/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6170451" y="5358672"/>
                <a:ext cx="4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L’’</a:t>
                </a:r>
                <a:endParaRPr lang="zh-CN" altLang="en-US" dirty="0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6869621" y="2259946"/>
                <a:ext cx="4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L’’’</a:t>
                </a:r>
                <a:endParaRPr lang="zh-CN" altLang="en-US" dirty="0"/>
              </a:p>
            </p:txBody>
          </p:sp>
        </p:grpSp>
        <p:sp>
          <p:nvSpPr>
            <p:cNvPr id="132" name="文本框 131"/>
            <p:cNvSpPr txBox="1"/>
            <p:nvPr/>
          </p:nvSpPr>
          <p:spPr>
            <a:xfrm>
              <a:off x="4665256" y="4310837"/>
              <a:ext cx="3055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/>
                <a:t>0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6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ybh</dc:creator>
  <cp:lastModifiedBy>ybh</cp:lastModifiedBy>
  <cp:revision>12</cp:revision>
  <dcterms:created xsi:type="dcterms:W3CDTF">2018-06-06T03:24:04Z</dcterms:created>
  <dcterms:modified xsi:type="dcterms:W3CDTF">2018-06-06T13:30:41Z</dcterms:modified>
</cp:coreProperties>
</file>