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4" r:id="rId17"/>
    <p:sldId id="265" r:id="rId18"/>
    <p:sldId id="275" r:id="rId19"/>
    <p:sldId id="274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8E6C1-7165-1275-BE1F-A2DE163E5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BB3306-6453-A85F-CD77-C0E7167DE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C8163-6F5E-07AB-AFBF-1E9ED6C0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19D4-AC6F-41FC-90A4-F8B2D9DB499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FA4BD-6DA5-5B0B-CA3F-192EC2FD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0ABB5-3F07-094C-DBA9-DB820F73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AC98-D0BB-4CCA-98C4-5013835C5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10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3DDF2-4B30-23CC-4E57-15D41B38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753745-A1C8-7D05-24CB-7D54821C7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0AC2D-A7EA-59AA-7260-A2F19EA0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19D4-AC6F-41FC-90A4-F8B2D9DB499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1C80F-3E0A-DEDA-8375-248BF744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38C99-6B32-5778-975B-9073E16D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AC98-D0BB-4CCA-98C4-5013835C5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1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4A1203-B664-DD59-CF0E-A4F7AA00B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3788D6-300B-DD74-EBFA-D491F4DE7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20FC7-D781-0FCD-5808-17A5DAC2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19D4-AC6F-41FC-90A4-F8B2D9DB499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8D13A-FC4A-FFCF-2344-9A19BA03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CC80F-760F-1290-6AF3-3CF8B63E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AC98-D0BB-4CCA-98C4-5013835C5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41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7F8A6-E03B-C0B4-2BE5-77512F1E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F68F1-2844-5D56-37E6-21F7BC258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3ACB1-E4F1-12B3-9FF8-0A54959A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19D4-AC6F-41FC-90A4-F8B2D9DB499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42283-64A2-B62C-FFBB-8059CB9A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EFB50-3316-3682-C7A6-A701D31E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AC98-D0BB-4CCA-98C4-5013835C5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4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9D4F5-6802-8E3D-F52C-CA507959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264B07-EDA5-54DC-4C76-FF84846E7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C9F66-4DE3-18C2-CD81-E2C8EFA6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19D4-AC6F-41FC-90A4-F8B2D9DB499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F3520-B15E-0534-77A3-3D7CD83A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543C8-A9C1-312F-7C96-9EDA31A3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AC98-D0BB-4CCA-98C4-5013835C5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84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B8ECA-1725-4F38-AC3D-216BB9B7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049BA-F924-D1DC-D049-5C716347C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26245-D5DC-9D1A-9D8B-E360A71E6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695E7C-FEBD-A197-3323-15D57218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19D4-AC6F-41FC-90A4-F8B2D9DB499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27BE0-462E-D54A-1D61-CFAC569D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36B04-C212-8334-1F2F-41E39E0E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AC98-D0BB-4CCA-98C4-5013835C5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7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CFE07-728E-0E34-4BCB-FA0AE9CE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C46C2F-190B-005E-09B6-2E30129EA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A4F89-C182-6E2D-8014-0122CC88D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A26517-3628-443E-0EC8-FEC5DFBBF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92FEE0-F25D-0286-1F31-EBEBFF0CD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311887-FB00-55DF-16D7-F7A2ABC6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19D4-AC6F-41FC-90A4-F8B2D9DB499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7660FD-3AAB-7C82-F234-358A5777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34D3F0-952F-E5EF-573C-5BD27EBC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AC98-D0BB-4CCA-98C4-5013835C5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6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6C85C-FC6F-B66C-6547-0DE12DA1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9C7401-AA46-0710-59A5-733CDD4F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19D4-AC6F-41FC-90A4-F8B2D9DB499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4F1A2E-9434-45E5-29FD-FA938625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B4B8D4-127F-69A5-B433-D92A32D3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AC98-D0BB-4CCA-98C4-5013835C5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47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A8D540-7BA1-2870-8E97-28F71457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19D4-AC6F-41FC-90A4-F8B2D9DB499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1F0279-8DBB-9F8C-0837-2DE8BD49D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C3AFE5-2156-4CE8-52AE-64073C48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AC98-D0BB-4CCA-98C4-5013835C5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03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B4E66-D275-2C97-4412-F2E18863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7F793A-713F-BC12-9445-96492F9E4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1192AD-EF47-590E-3DE5-E9B4ADA06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F21158-7D49-AB4D-3BD9-D2AB213A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19D4-AC6F-41FC-90A4-F8B2D9DB499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745D8A-E2EA-5EB1-E796-4BBDC3ED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4ABD1C-49F0-9318-935C-CA7EA306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AC98-D0BB-4CCA-98C4-5013835C5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51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A7CEA-B241-AF08-72A0-9F65B9958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8F36F0-2D09-DB89-5E02-47CAA4BCA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8D3C3B-671D-4089-6F15-56084A1CF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37098D-CD32-7D70-3FE8-8AA019D2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19D4-AC6F-41FC-90A4-F8B2D9DB499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3A8B92-D20A-E7FB-B758-6F3D4001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9EC063-1CF4-2EA5-336E-CBBFFA9E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AC98-D0BB-4CCA-98C4-5013835C5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30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C9BCF8-E82B-094A-E7E7-C15BA275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B14BE8-0713-26FE-F287-886EFAC76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78B0F-69BD-DA1A-FA5F-6DDAEBA26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119D4-AC6F-41FC-90A4-F8B2D9DB499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35DA3-61B8-5957-FE35-C72D3C081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14DA05-00C4-EF4E-7B81-CA0E5E0D2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2AC98-D0BB-4CCA-98C4-5013835C5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38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AFE2A-8784-F5B5-95EF-A1CFE8832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Transformers Overview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E76DCD-F5B6-A93B-8373-5B8018297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Xingyu</a:t>
            </a:r>
            <a:r>
              <a:rPr lang="en-US" altLang="zh-CN" dirty="0"/>
              <a:t> Chen</a:t>
            </a:r>
          </a:p>
          <a:p>
            <a:r>
              <a:rPr lang="en-US" altLang="zh-CN" dirty="0"/>
              <a:t>2023/5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76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DD29F-5812-3A43-1EB6-1D78B7EE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训练：传统模式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3B7485-4377-1FE4-56E0-B5667AACF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预处理数据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15CA6C-C3BD-AC43-FF5D-E82FC4D0D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9508"/>
            <a:ext cx="11001375" cy="24479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F86110-456A-4A7A-5052-596EE82D1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4" y="5058615"/>
            <a:ext cx="110585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EA057-E12B-2077-AA26-70CE1122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训练：传统模式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40F425-4382-9A7F-03A9-CFBB7FEE5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4306"/>
            <a:ext cx="111061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1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C3B3D-2D1C-FF5F-5E4F-482707C3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训练：传统模式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B99C68-DACD-8F9C-F072-B573F7C77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0163"/>
            <a:ext cx="110204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72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DFDFF-AC76-F606-A0EF-6AFC5BD63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训练：传统模式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F976E6-9DD1-7ACF-BDC6-CD68EEE4E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80" y="1614768"/>
            <a:ext cx="111728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8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137DF-AB94-893C-B52D-B741955A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训练：</a:t>
            </a:r>
            <a:r>
              <a:rPr lang="en-US" altLang="zh-CN" dirty="0"/>
              <a:t>Trainer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E023AD-0637-4494-274C-FE1010B44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86" y="1557337"/>
            <a:ext cx="111156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73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E8F5D-66B5-C163-34B9-3142AEED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训练：</a:t>
            </a:r>
            <a:r>
              <a:rPr lang="en-US" altLang="zh-CN" dirty="0"/>
              <a:t>Trainer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AB9515-0E09-E2BC-D27D-0C3A71E67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2805"/>
            <a:ext cx="110585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75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50F5A-3203-7927-920F-A5FBDE4E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模型评估：传统流程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A8252-61DB-686D-7610-9464E23BF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Note: Tokenizer</a:t>
            </a:r>
            <a:r>
              <a:rPr lang="zh-CN" altLang="en-US" dirty="0"/>
              <a:t>和</a:t>
            </a:r>
            <a:r>
              <a:rPr lang="en-US" altLang="zh-CN" dirty="0"/>
              <a:t>Model</a:t>
            </a:r>
            <a:r>
              <a:rPr lang="zh-CN" altLang="en-US" dirty="0"/>
              <a:t>是强绑定的（与</a:t>
            </a:r>
            <a:r>
              <a:rPr lang="en-US" altLang="zh-CN" dirty="0"/>
              <a:t>Embedding</a:t>
            </a:r>
            <a:r>
              <a:rPr lang="zh-CN" altLang="en-US" dirty="0"/>
              <a:t>有关）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3298F7-7F2C-E6F5-A4B8-5AD9A2389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9411"/>
            <a:ext cx="109823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6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B1611-1E35-593B-65A5-99D5DBAF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模型评估：</a:t>
            </a:r>
            <a:r>
              <a:rPr lang="en-US" altLang="zh-CN" dirty="0"/>
              <a:t>Pipeline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1FAD81-C8A2-1F9A-462E-1A95894AF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2100"/>
            <a:ext cx="110013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5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91284-907B-7ADF-76CD-594904BB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定制的核心组件：</a:t>
            </a:r>
            <a:r>
              <a:rPr lang="en-US" altLang="zh-CN" dirty="0"/>
              <a:t>Config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37266-252A-3DA3-B1EE-EC409F97F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  <a:r>
              <a:rPr lang="en-US" altLang="zh-CN" dirty="0"/>
              <a:t>Config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AB1874-32B2-246B-DAFD-0E0213925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9372"/>
            <a:ext cx="10608674" cy="35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88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051A8-8D43-9C6D-2FE0-DBA6DC13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定制的核心组件：</a:t>
            </a:r>
            <a:r>
              <a:rPr lang="en-US" altLang="zh-CN" dirty="0"/>
              <a:t>Config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48B7A-2737-11C9-0EE8-2D76F7175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  <a:r>
              <a:rPr lang="en-US" altLang="zh-CN" dirty="0"/>
              <a:t>Config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B14161A-4245-DB55-296C-798E04A9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213" y="1690688"/>
            <a:ext cx="5716088" cy="492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0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C52FE-5156-8C4B-C135-0D90286E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98EF8-A806-0401-9DA2-B9E72F5E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直接加载现有的模型进行训练或者推理</a:t>
            </a:r>
            <a:r>
              <a:rPr lang="en-US" altLang="zh-CN" dirty="0"/>
              <a:t>(`.</a:t>
            </a:r>
            <a:r>
              <a:rPr lang="en-US" altLang="zh-CN" dirty="0" err="1"/>
              <a:t>from_pretrained</a:t>
            </a:r>
            <a:r>
              <a:rPr lang="en-US" altLang="zh-CN" dirty="0"/>
              <a:t>()`)</a:t>
            </a:r>
          </a:p>
          <a:p>
            <a:r>
              <a:rPr lang="zh-CN" altLang="en-US" dirty="0"/>
              <a:t>所有模型使用统一的训练和推理过程</a:t>
            </a:r>
            <a:endParaRPr lang="en-US" altLang="zh-CN" dirty="0"/>
          </a:p>
          <a:p>
            <a:r>
              <a:rPr lang="zh-CN" altLang="en-US" dirty="0"/>
              <a:t>所有核心模块使用通用的接口</a:t>
            </a:r>
            <a:endParaRPr lang="en-US" altLang="zh-CN" dirty="0"/>
          </a:p>
          <a:p>
            <a:r>
              <a:rPr lang="zh-CN" altLang="en-US" dirty="0"/>
              <a:t>使用配置类来定制训练和模型，以尽可能少的修改去配置超参数</a:t>
            </a:r>
            <a:endParaRPr lang="en-US" altLang="zh-CN" dirty="0"/>
          </a:p>
          <a:p>
            <a:r>
              <a:rPr lang="zh-CN" altLang="en-US" dirty="0"/>
              <a:t>与底层框架实现无关（</a:t>
            </a:r>
            <a:r>
              <a:rPr lang="en-US" altLang="zh-CN" dirty="0" err="1"/>
              <a:t>pytorch</a:t>
            </a:r>
            <a:r>
              <a:rPr lang="en-US" altLang="zh-CN" dirty="0"/>
              <a:t>/</a:t>
            </a:r>
            <a:r>
              <a:rPr lang="en-US" altLang="zh-CN" dirty="0" err="1"/>
              <a:t>tensorflow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286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B4F91-9ACB-3602-59AE-5E7DA3F8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47846-5D8F-DB22-F0A8-8329C671E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HuggingFace</a:t>
            </a:r>
            <a:r>
              <a:rPr lang="en-US" altLang="zh-CN" dirty="0"/>
              <a:t> Transformers</a:t>
            </a:r>
            <a:r>
              <a:rPr lang="zh-CN" altLang="en-US" dirty="0"/>
              <a:t>训练模型的基本流程</a:t>
            </a:r>
            <a:endParaRPr lang="en-US" altLang="zh-CN" dirty="0"/>
          </a:p>
          <a:p>
            <a:pPr lvl="1"/>
            <a:r>
              <a:rPr lang="zh-CN" altLang="en-US" dirty="0"/>
              <a:t>构建数据集，包括预处理、输入格式处理</a:t>
            </a:r>
            <a:endParaRPr lang="en-US" altLang="zh-CN" dirty="0"/>
          </a:p>
          <a:p>
            <a:pPr lvl="1"/>
            <a:r>
              <a:rPr lang="zh-CN" altLang="en-US" dirty="0"/>
              <a:t>构建模型，使用预训练模型或是自定义模型</a:t>
            </a:r>
            <a:endParaRPr lang="en-US" altLang="zh-CN" dirty="0"/>
          </a:p>
          <a:p>
            <a:pPr lvl="1"/>
            <a:r>
              <a:rPr lang="zh-CN" altLang="en-US" dirty="0"/>
              <a:t>选择（或是自己定制）合适的优化器、</a:t>
            </a:r>
            <a:r>
              <a:rPr lang="en-US" altLang="zh-CN" dirty="0"/>
              <a:t>Loss</a:t>
            </a:r>
            <a:r>
              <a:rPr lang="zh-CN" altLang="en-US" dirty="0"/>
              <a:t>、</a:t>
            </a:r>
            <a:r>
              <a:rPr lang="en-US" altLang="zh-CN" dirty="0"/>
              <a:t>LR schedular</a:t>
            </a:r>
          </a:p>
          <a:p>
            <a:pPr lvl="1"/>
            <a:r>
              <a:rPr lang="zh-CN" altLang="en-US" dirty="0"/>
              <a:t>实现评估函数，用于训练时的</a:t>
            </a:r>
            <a:r>
              <a:rPr lang="en-US" altLang="zh-CN" dirty="0"/>
              <a:t>validation</a:t>
            </a:r>
            <a:r>
              <a:rPr lang="zh-CN" altLang="en-US" dirty="0"/>
              <a:t>以及最终结果的</a:t>
            </a:r>
            <a:r>
              <a:rPr lang="en-US" altLang="zh-CN" dirty="0"/>
              <a:t>evaluation</a:t>
            </a:r>
          </a:p>
          <a:p>
            <a:pPr lvl="1"/>
            <a:r>
              <a:rPr lang="zh-CN" altLang="en-US" dirty="0"/>
              <a:t>配置</a:t>
            </a:r>
            <a:r>
              <a:rPr lang="en-US" altLang="zh-CN" dirty="0"/>
              <a:t>Trainer</a:t>
            </a:r>
            <a:r>
              <a:rPr lang="zh-CN" altLang="en-US" dirty="0"/>
              <a:t>，使用</a:t>
            </a:r>
            <a:r>
              <a:rPr lang="en-US" altLang="zh-CN" dirty="0"/>
              <a:t>Trainer</a:t>
            </a:r>
            <a:r>
              <a:rPr lang="zh-CN" altLang="en-US" dirty="0"/>
              <a:t>进行训练</a:t>
            </a:r>
            <a:endParaRPr lang="en-US" altLang="zh-CN" dirty="0"/>
          </a:p>
          <a:p>
            <a:pPr lvl="1"/>
            <a:r>
              <a:rPr lang="zh-CN" altLang="en-US" dirty="0"/>
              <a:t>构建推理用的</a:t>
            </a:r>
            <a:r>
              <a:rPr lang="en-US" altLang="zh-CN" dirty="0"/>
              <a:t>Pipeline</a:t>
            </a:r>
            <a:r>
              <a:rPr lang="zh-CN" altLang="en-US" dirty="0"/>
              <a:t>，使用</a:t>
            </a:r>
            <a:r>
              <a:rPr lang="en-US" altLang="zh-CN" dirty="0"/>
              <a:t>Pipeline</a:t>
            </a:r>
            <a:r>
              <a:rPr lang="zh-CN" altLang="en-US" dirty="0"/>
              <a:t>进行推理，并使用评估函数进行</a:t>
            </a:r>
            <a:r>
              <a:rPr lang="en-US" altLang="zh-CN" dirty="0"/>
              <a:t>evaluation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242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5D3B6-A546-CA3D-95CE-A4067E64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  <a:r>
              <a:rPr lang="en-US" altLang="zh-CN" dirty="0"/>
              <a:t>AI</a:t>
            </a:r>
            <a:r>
              <a:rPr lang="zh-CN" altLang="en-US" dirty="0"/>
              <a:t>模型的核心流程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E6A0A2-1A80-8D17-4EC1-BC1EA4CF9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298" y="1791494"/>
            <a:ext cx="38671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9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5D3B6-A546-CA3D-95CE-A4067E64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  <a:r>
              <a:rPr lang="en-US" altLang="zh-CN" dirty="0"/>
              <a:t>AI</a:t>
            </a:r>
            <a:r>
              <a:rPr lang="zh-CN" altLang="en-US" dirty="0"/>
              <a:t>模型的核心流程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E6A0A2-1A80-8D17-4EC1-BC1EA4CF9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298" y="1791494"/>
            <a:ext cx="38671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0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1E2E-5895-4528-A4D5-EAAA062C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文本预处理：</a:t>
            </a:r>
            <a:r>
              <a:rPr lang="en-US" altLang="zh-CN" dirty="0"/>
              <a:t>Tokenizer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9B73B6-FD5A-6B99-2CD8-F147DB069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14537"/>
            <a:ext cx="109347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0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E0141-796C-E5A3-B34E-663BFF07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数据集：</a:t>
            </a:r>
            <a:r>
              <a:rPr lang="en-US" altLang="zh-CN" dirty="0"/>
              <a:t>Datasets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6698C7-4E30-6FAC-F89A-24D198845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34" y="1690688"/>
            <a:ext cx="11096625" cy="1362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2FECDD-8EA5-201E-776B-6A4A735CC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56466"/>
            <a:ext cx="111061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0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EE706-AC1C-DBFE-4977-31CF167A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数据集：</a:t>
            </a:r>
            <a:r>
              <a:rPr lang="en-US" altLang="zh-CN" dirty="0"/>
              <a:t>Datasets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E64779-4BB6-F7E4-3499-A24BAA6AF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1952"/>
            <a:ext cx="109728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4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51E24-ADC8-9282-457F-5CD1590B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模型：</a:t>
            </a:r>
            <a:r>
              <a:rPr lang="en-US" altLang="zh-CN" dirty="0" err="1"/>
              <a:t>PretrainedModel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0D97F8-8BD2-7835-F5EE-FA1ABFCA8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3136"/>
            <a:ext cx="110871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6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C7E60-A188-8052-3848-AF84FA6A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训练：传统模式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657576-DEBD-07D4-61F9-33E856B5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准备数据集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6E9329-B0B1-C0D7-151D-57073552D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1586"/>
            <a:ext cx="9852704" cy="382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9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244</Words>
  <Application>Microsoft Office PowerPoint</Application>
  <PresentationFormat>宽屏</PresentationFormat>
  <Paragraphs>39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Transformers Overview</vt:lpstr>
      <vt:lpstr>核心概念</vt:lpstr>
      <vt:lpstr>训练AI模型的核心流程</vt:lpstr>
      <vt:lpstr>训练AI模型的核心流程</vt:lpstr>
      <vt:lpstr>文本预处理：Tokenizer</vt:lpstr>
      <vt:lpstr>数据集：Datasets</vt:lpstr>
      <vt:lpstr>数据集：Datasets</vt:lpstr>
      <vt:lpstr>模型：PretrainedModel</vt:lpstr>
      <vt:lpstr>训练：传统模式</vt:lpstr>
      <vt:lpstr>训练：传统模式</vt:lpstr>
      <vt:lpstr>训练：传统模式</vt:lpstr>
      <vt:lpstr>训练：传统模式</vt:lpstr>
      <vt:lpstr>训练：传统模式</vt:lpstr>
      <vt:lpstr>训练：Trainer</vt:lpstr>
      <vt:lpstr>训练：Trainer</vt:lpstr>
      <vt:lpstr>模型评估：传统流程</vt:lpstr>
      <vt:lpstr>模型评估：Pipeline</vt:lpstr>
      <vt:lpstr>定制的核心组件：Config</vt:lpstr>
      <vt:lpstr>定制的核心组件：Config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Transformers Overview</dc:title>
  <dc:creator>T157651</dc:creator>
  <cp:lastModifiedBy>T157651</cp:lastModifiedBy>
  <cp:revision>108</cp:revision>
  <dcterms:created xsi:type="dcterms:W3CDTF">2023-05-16T07:27:01Z</dcterms:created>
  <dcterms:modified xsi:type="dcterms:W3CDTF">2023-05-16T09:00:00Z</dcterms:modified>
</cp:coreProperties>
</file>