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11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E14BF-BB0A-CE41-86BB-F7FC0A4FC63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FD77-E09D-C542-B7B5-4D4345C3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39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3F966-EB11-714A-9149-E802AF9D57B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CBF73-0733-5145-9EF1-194A2E62B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10.01.2017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design and implementation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7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design and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54505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design and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84260"/>
      </p:ext>
    </p:extLst>
  </p:cSld>
  <p:clrMapOvr>
    <a:masterClrMapping/>
  </p:clrMapOvr>
  <p:transition spd="med">
    <p:wipe dir="r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10.01.2017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design and implementation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5148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10.01.2017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design and implementation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5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10.01.2017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design and implementation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40480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10.01.2017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design and implementation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13013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10.01.2017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design and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84476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10.01.2017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design and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61437"/>
      </p:ext>
    </p:extLst>
  </p:cSld>
  <p:clrMapOvr>
    <a:masterClrMapping/>
  </p:clrMapOvr>
  <p:transition spd="med">
    <p:wipe dir="r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10.01.2017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Software design and implementation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22669"/>
      </p:ext>
    </p:extLst>
  </p:cSld>
  <p:clrMapOvr>
    <a:masterClrMapping/>
  </p:clrMapOvr>
  <p:transition spd="med">
    <p:wipe dir="r"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10.01.2017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Software design and implementation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13277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10.01.2017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Software design and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ransition spd="med">
    <p:wipe dir="r"/>
  </p:transition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LED INSPECTOR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/>
              <a:t>Mohamed Marzouk</a:t>
            </a:r>
          </a:p>
          <a:p>
            <a:r>
              <a:rPr lang="de-AT" dirty="0"/>
              <a:t>Muhammad Adil Nawaz</a:t>
            </a:r>
          </a:p>
          <a:p>
            <a:r>
              <a:rPr lang="de-AT" dirty="0"/>
              <a:t>Master Program RCSE</a:t>
            </a:r>
          </a:p>
          <a:p>
            <a:r>
              <a:rPr lang="de-AT" dirty="0"/>
              <a:t>TU Ilmenau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13.07.2017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LED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40" y="267629"/>
            <a:ext cx="592791" cy="5927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0673" y="267629"/>
            <a:ext cx="506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Faculty für Informatik und Automatisierung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LED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Design &amp; Implementation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Q &amp; A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z="1200" dirty="0"/>
              <a:t>LED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13.07.2017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6D0B77-B415-4FAF-83A7-6D9292189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24417" r="5261"/>
          <a:stretch/>
        </p:blipFill>
        <p:spPr>
          <a:xfrm>
            <a:off x="377072" y="2356706"/>
            <a:ext cx="8238227" cy="246058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5BD653-1BFF-4FC6-8CBC-44A18F1B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810B-D1FD-4B93-B93C-ADBC8A6D4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364" y="3481697"/>
            <a:ext cx="5751144" cy="310198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P-n junction diode that emits light when activated.</a:t>
            </a:r>
          </a:p>
          <a:p>
            <a:r>
              <a:rPr lang="en-US" dirty="0"/>
              <a:t>Effect of Electroluminescence.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51AA-D279-4167-BCC6-4C1DF398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78943" y="6238816"/>
            <a:ext cx="2065310" cy="323968"/>
          </a:xfrm>
        </p:spPr>
        <p:txBody>
          <a:bodyPr>
            <a:normAutofit/>
          </a:bodyPr>
          <a:lstStyle/>
          <a:p>
            <a:r>
              <a:rPr lang="en-US" dirty="0"/>
              <a:t>13.07.2017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0DAD-E12C-407A-B442-D79968C7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>
            <a:normAutofit/>
          </a:bodyPr>
          <a:lstStyle/>
          <a:p>
            <a:r>
              <a:rPr lang="en-US"/>
              <a:t>LED Inspector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26E3-30F4-4FC0-ABC9-05C92F75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11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fld id="{EC83099C-5FA5-B04A-B819-64718E2A253A}" type="slidenum">
              <a:rPr lang="en-US" smtClean="0"/>
              <a:pPr>
                <a:lnSpc>
                  <a:spcPct val="90000"/>
                </a:lnSpc>
              </a:pPr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9A872-9D92-4886-A3B5-E9746E79336A}"/>
              </a:ext>
            </a:extLst>
          </p:cNvPr>
          <p:cNvSpPr txBox="1"/>
          <p:nvPr/>
        </p:nvSpPr>
        <p:spPr>
          <a:xfrm>
            <a:off x="5234052" y="4817287"/>
            <a:ext cx="337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solidFill>
                  <a:schemeClr val="bg1">
                    <a:lumMod val="65000"/>
                  </a:schemeClr>
                </a:solidFill>
              </a:rPr>
              <a:t>https://en.wikipedia.org/wiki/Light-emitting_diode</a:t>
            </a:r>
          </a:p>
        </p:txBody>
      </p:sp>
    </p:spTree>
    <p:extLst>
      <p:ext uri="{BB962C8B-B14F-4D97-AF65-F5344CB8AC3E}">
        <p14:creationId xmlns:p14="http://schemas.microsoft.com/office/powerpoint/2010/main" val="420402318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D653-1BFF-4FC6-8CBC-44A18F1B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191690"/>
            <a:ext cx="6331324" cy="534174"/>
          </a:xfrm>
        </p:spPr>
        <p:txBody>
          <a:bodyPr>
            <a:normAutofit fontScale="90000"/>
          </a:bodyPr>
          <a:lstStyle/>
          <a:p>
            <a:r>
              <a:rPr lang="en-US" dirty="0"/>
              <a:t>LED types and I-V Characteristics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810B-D1FD-4B93-B93C-ADBC8A6D4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37" y="5103679"/>
            <a:ext cx="7861955" cy="1203425"/>
          </a:xfrm>
        </p:spPr>
        <p:txBody>
          <a:bodyPr>
            <a:normAutofit/>
          </a:bodyPr>
          <a:lstStyle/>
          <a:p>
            <a:r>
              <a:rPr lang="en-US" dirty="0"/>
              <a:t>Current only flows in forward direction.</a:t>
            </a:r>
          </a:p>
          <a:p>
            <a:r>
              <a:rPr lang="en-US" dirty="0"/>
              <a:t>Different LEDs can have different visible light (red, yellow, blue, white,..</a:t>
            </a:r>
            <a:r>
              <a:rPr lang="en-US" dirty="0" err="1"/>
              <a:t>etc</a:t>
            </a:r>
            <a:r>
              <a:rPr lang="en-US" dirty="0"/>
              <a:t>.)</a:t>
            </a:r>
          </a:p>
          <a:p>
            <a:r>
              <a:rPr lang="en-US" dirty="0"/>
              <a:t>Different operational voltage applies for different LED types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51AA-D279-4167-BCC6-4C1DF398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78943" y="6238816"/>
            <a:ext cx="2065310" cy="323968"/>
          </a:xfrm>
        </p:spPr>
        <p:txBody>
          <a:bodyPr>
            <a:normAutofit/>
          </a:bodyPr>
          <a:lstStyle/>
          <a:p>
            <a:r>
              <a:rPr lang="en-US" dirty="0"/>
              <a:t>13.07.2017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0DAD-E12C-407A-B442-D79968C7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>
            <a:normAutofit/>
          </a:bodyPr>
          <a:lstStyle/>
          <a:p>
            <a:r>
              <a:rPr lang="en-US"/>
              <a:t>LED Inspector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26E3-30F4-4FC0-ABC9-05C92F75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11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fld id="{EC83099C-5FA5-B04A-B819-64718E2A253A}" type="slidenum">
              <a:rPr lang="en-US" smtClean="0"/>
              <a:pPr>
                <a:lnSpc>
                  <a:spcPct val="90000"/>
                </a:lnSpc>
              </a:pPr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FDD30A-BAB1-48B3-B041-21220C2E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86" y="860289"/>
            <a:ext cx="5514041" cy="41089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BDA87B-B0F6-47CF-8278-4677E304EF53}"/>
              </a:ext>
            </a:extLst>
          </p:cNvPr>
          <p:cNvSpPr txBox="1"/>
          <p:nvPr/>
        </p:nvSpPr>
        <p:spPr>
          <a:xfrm>
            <a:off x="3972522" y="4935774"/>
            <a:ext cx="375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solidFill>
                  <a:schemeClr val="bg1">
                    <a:lumMod val="65000"/>
                  </a:schemeClr>
                </a:solidFill>
              </a:rPr>
              <a:t>http://www.electronics-tutorials.ws/diode/diode_8.html</a:t>
            </a:r>
          </a:p>
        </p:txBody>
      </p:sp>
    </p:spTree>
    <p:extLst>
      <p:ext uri="{BB962C8B-B14F-4D97-AF65-F5344CB8AC3E}">
        <p14:creationId xmlns:p14="http://schemas.microsoft.com/office/powerpoint/2010/main" val="919921468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D653-1BFF-4FC6-8CBC-44A18F1B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191690"/>
            <a:ext cx="5937755" cy="118872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810B-D1FD-4B93-B93C-ADBC8A6D4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4" y="2784111"/>
            <a:ext cx="7861955" cy="1307120"/>
          </a:xfrm>
        </p:spPr>
        <p:txBody>
          <a:bodyPr>
            <a:normAutofit/>
          </a:bodyPr>
          <a:lstStyle/>
          <a:p>
            <a:r>
              <a:rPr lang="en-US" dirty="0"/>
              <a:t>The user has LEDs for which the operating voltage is not known.</a:t>
            </a:r>
          </a:p>
          <a:p>
            <a:r>
              <a:rPr lang="en-US" dirty="0"/>
              <a:t>To avoid burning the LED, the user needs to identify the operating voltage.</a:t>
            </a:r>
          </a:p>
          <a:p>
            <a:r>
              <a:rPr lang="en-US" dirty="0"/>
              <a:t>Also the correct serial resistor need to be calculated.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51AA-D279-4167-BCC6-4C1DF398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78943" y="6238816"/>
            <a:ext cx="2065310" cy="323968"/>
          </a:xfrm>
        </p:spPr>
        <p:txBody>
          <a:bodyPr>
            <a:normAutofit/>
          </a:bodyPr>
          <a:lstStyle/>
          <a:p>
            <a:r>
              <a:rPr lang="en-US" dirty="0"/>
              <a:t>13.07.2017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0DAD-E12C-407A-B442-D79968C7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>
            <a:normAutofit/>
          </a:bodyPr>
          <a:lstStyle/>
          <a:p>
            <a:r>
              <a:rPr lang="en-US"/>
              <a:t>LED Inspector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26E3-30F4-4FC0-ABC9-05C92F75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11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fld id="{EC83099C-5FA5-B04A-B819-64718E2A253A}" type="slidenum">
              <a:rPr lang="en-US" smtClean="0"/>
              <a:pPr>
                <a:lnSpc>
                  <a:spcPct val="90000"/>
                </a:lnSpc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1432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D653-1BFF-4FC6-8CBC-44A18F1B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191690"/>
            <a:ext cx="5937755" cy="1188720"/>
          </a:xfrm>
        </p:spPr>
        <p:txBody>
          <a:bodyPr>
            <a:normAutofit/>
          </a:bodyPr>
          <a:lstStyle/>
          <a:p>
            <a:r>
              <a:rPr lang="en-US" dirty="0"/>
              <a:t>Design and 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810B-D1FD-4B93-B93C-ADBC8A6D4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4" y="1747165"/>
            <a:ext cx="7861955" cy="3101983"/>
          </a:xfrm>
        </p:spPr>
        <p:txBody>
          <a:bodyPr>
            <a:normAutofit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Connect the led to a serial resistor</a:t>
            </a:r>
          </a:p>
          <a:p>
            <a:pPr lvl="1"/>
            <a:r>
              <a:rPr lang="en-US" dirty="0"/>
              <a:t>Apply a gradually-increasing voltage across the LED-Resistor</a:t>
            </a:r>
          </a:p>
          <a:p>
            <a:pPr lvl="1"/>
            <a:r>
              <a:rPr lang="en-US" dirty="0"/>
              <a:t>Measure the current across the resistor</a:t>
            </a:r>
          </a:p>
          <a:p>
            <a:pPr lvl="1"/>
            <a:r>
              <a:rPr lang="en-US" dirty="0"/>
              <a:t>Once the rated current (20 m Amps) is reached, the operating voltage is the current voltage across the LED</a:t>
            </a:r>
          </a:p>
          <a:p>
            <a:pPr lvl="1"/>
            <a:r>
              <a:rPr lang="en-US" dirty="0"/>
              <a:t>Given the calculated LED operation voltage, the correct serial resistor for various input voltage can be calculated using Ohm’s law.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51AA-D279-4167-BCC6-4C1DF398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78943" y="6238816"/>
            <a:ext cx="2065310" cy="323968"/>
          </a:xfrm>
        </p:spPr>
        <p:txBody>
          <a:bodyPr>
            <a:normAutofit/>
          </a:bodyPr>
          <a:lstStyle/>
          <a:p>
            <a:r>
              <a:rPr lang="en-US" dirty="0"/>
              <a:t>13.07.2017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0DAD-E12C-407A-B442-D79968C7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>
            <a:normAutofit/>
          </a:bodyPr>
          <a:lstStyle/>
          <a:p>
            <a:r>
              <a:rPr lang="en-US"/>
              <a:t>LED Inspector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26E3-30F4-4FC0-ABC9-05C92F75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11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fld id="{EC83099C-5FA5-B04A-B819-64718E2A253A}" type="slidenum">
              <a:rPr lang="en-US" smtClean="0"/>
              <a:pPr>
                <a:lnSpc>
                  <a:spcPct val="90000"/>
                </a:lnSpc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6667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D653-1BFF-4FC6-8CBC-44A18F1B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191690"/>
            <a:ext cx="5937755" cy="1188720"/>
          </a:xfrm>
        </p:spPr>
        <p:txBody>
          <a:bodyPr>
            <a:normAutofit/>
          </a:bodyPr>
          <a:lstStyle/>
          <a:p>
            <a:r>
              <a:rPr lang="en-GB" dirty="0"/>
              <a:t>Design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810B-D1FD-4B93-B93C-ADBC8A6D4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5" y="3481697"/>
            <a:ext cx="7861955" cy="310198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51AA-D279-4167-BCC6-4C1DF398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78943" y="6238816"/>
            <a:ext cx="2065310" cy="323968"/>
          </a:xfrm>
        </p:spPr>
        <p:txBody>
          <a:bodyPr>
            <a:normAutofit/>
          </a:bodyPr>
          <a:lstStyle/>
          <a:p>
            <a:r>
              <a:rPr lang="en-US" dirty="0"/>
              <a:t>13.07.2017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0DAD-E12C-407A-B442-D79968C7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>
            <a:normAutofit/>
          </a:bodyPr>
          <a:lstStyle/>
          <a:p>
            <a:r>
              <a:rPr lang="en-US"/>
              <a:t>LED Inspector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26E3-30F4-4FC0-ABC9-05C92F75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11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fld id="{EC83099C-5FA5-B04A-B819-64718E2A253A}" type="slidenum">
              <a:rPr lang="en-US" smtClean="0"/>
              <a:pPr>
                <a:lnSpc>
                  <a:spcPct val="90000"/>
                </a:lnSpc>
              </a:pPr>
              <a:t>7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1929282-BA0A-4ED3-A07F-5615DFE82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98" y="1455426"/>
            <a:ext cx="7271255" cy="486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14620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D653-1BFF-4FC6-8CBC-44A18F1B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191690"/>
            <a:ext cx="5937755" cy="1188720"/>
          </a:xfrm>
        </p:spPr>
        <p:txBody>
          <a:bodyPr>
            <a:normAutofit/>
          </a:bodyPr>
          <a:lstStyle/>
          <a:p>
            <a:r>
              <a:rPr lang="en-GB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810B-D1FD-4B93-B93C-ADBC8A6D4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5" y="3481697"/>
            <a:ext cx="7861955" cy="310198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51AA-D279-4167-BCC6-4C1DF398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78943" y="6238816"/>
            <a:ext cx="2065310" cy="323968"/>
          </a:xfrm>
        </p:spPr>
        <p:txBody>
          <a:bodyPr>
            <a:normAutofit/>
          </a:bodyPr>
          <a:lstStyle/>
          <a:p>
            <a:r>
              <a:rPr lang="en-US" dirty="0"/>
              <a:t>13.07.2017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0DAD-E12C-407A-B442-D79968C7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>
            <a:normAutofit/>
          </a:bodyPr>
          <a:lstStyle/>
          <a:p>
            <a:r>
              <a:rPr lang="en-US"/>
              <a:t>LED Inspector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26E3-30F4-4FC0-ABC9-05C92F75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11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fld id="{EC83099C-5FA5-B04A-B819-64718E2A253A}" type="slidenum">
              <a:rPr lang="en-US" smtClean="0"/>
              <a:pPr>
                <a:lnSpc>
                  <a:spcPct val="90000"/>
                </a:lnSpc>
              </a:pPr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29895-247E-49C9-93AD-04435EA27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45" y="1886184"/>
            <a:ext cx="5937755" cy="39585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FDF9D3-94C4-4B71-8FC6-D4E0FDEC80A2}"/>
              </a:ext>
            </a:extLst>
          </p:cNvPr>
          <p:cNvSpPr txBox="1"/>
          <p:nvPr/>
        </p:nvSpPr>
        <p:spPr>
          <a:xfrm>
            <a:off x="3223967" y="5851375"/>
            <a:ext cx="4470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solidFill>
                  <a:schemeClr val="bg1">
                    <a:lumMod val="65000"/>
                  </a:schemeClr>
                </a:solidFill>
              </a:rPr>
              <a:t>http://www.modeso.ch/blog-posts/arduino-with-weight-sensor.html</a:t>
            </a:r>
          </a:p>
        </p:txBody>
      </p:sp>
    </p:spTree>
    <p:extLst>
      <p:ext uri="{BB962C8B-B14F-4D97-AF65-F5344CB8AC3E}">
        <p14:creationId xmlns:p14="http://schemas.microsoft.com/office/powerpoint/2010/main" val="1102247893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810B-D1FD-4B93-B93C-ADBC8A6D4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5" y="3481697"/>
            <a:ext cx="7861955" cy="310198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51AA-D279-4167-BCC6-4C1DF398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78943" y="6238816"/>
            <a:ext cx="2065310" cy="323968"/>
          </a:xfrm>
        </p:spPr>
        <p:txBody>
          <a:bodyPr>
            <a:normAutofit/>
          </a:bodyPr>
          <a:lstStyle/>
          <a:p>
            <a:r>
              <a:rPr lang="en-US" dirty="0"/>
              <a:t>13.07.2017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0DAD-E12C-407A-B442-D79968C7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>
            <a:normAutofit/>
          </a:bodyPr>
          <a:lstStyle/>
          <a:p>
            <a:r>
              <a:rPr lang="en-US"/>
              <a:t>LED Inspector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26E3-30F4-4FC0-ABC9-05C92F75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11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fld id="{EC83099C-5FA5-B04A-B819-64718E2A253A}" type="slidenum">
              <a:rPr lang="en-US" smtClean="0"/>
              <a:pPr>
                <a:lnSpc>
                  <a:spcPct val="90000"/>
                </a:lnSpc>
              </a:pPr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29895-247E-49C9-93AD-04435EA27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376" y="1886184"/>
            <a:ext cx="5357092" cy="3958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4876BD-B2E3-499D-95D5-55FA6F768C35}"/>
              </a:ext>
            </a:extLst>
          </p:cNvPr>
          <p:cNvSpPr txBox="1"/>
          <p:nvPr/>
        </p:nvSpPr>
        <p:spPr>
          <a:xfrm>
            <a:off x="1791093" y="5762144"/>
            <a:ext cx="5462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solidFill>
                  <a:schemeClr val="bg1">
                    <a:lumMod val="65000"/>
                  </a:schemeClr>
                </a:solidFill>
              </a:rPr>
              <a:t>http://www.ala.org/bbooks/bannedbooksweek/ideasandresources/colleaguesqanda</a:t>
            </a:r>
          </a:p>
        </p:txBody>
      </p:sp>
    </p:spTree>
    <p:extLst>
      <p:ext uri="{BB962C8B-B14F-4D97-AF65-F5344CB8AC3E}">
        <p14:creationId xmlns:p14="http://schemas.microsoft.com/office/powerpoint/2010/main" val="2290490881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290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LED INSPECTOR</vt:lpstr>
      <vt:lpstr>Agenda</vt:lpstr>
      <vt:lpstr>Introduction</vt:lpstr>
      <vt:lpstr>LED types and I-V Characteristics</vt:lpstr>
      <vt:lpstr>Problem statement</vt:lpstr>
      <vt:lpstr>Design and Implementation</vt:lpstr>
      <vt:lpstr>Design and Implementation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Implementation</dc:title>
  <dc:creator>Adil Nawaz</dc:creator>
  <cp:lastModifiedBy>Marzouk Mohamed (MOMAR 3920)</cp:lastModifiedBy>
  <cp:revision>37</cp:revision>
  <dcterms:created xsi:type="dcterms:W3CDTF">2017-07-12T19:27:14Z</dcterms:created>
  <dcterms:modified xsi:type="dcterms:W3CDTF">2017-07-12T23:08:22Z</dcterms:modified>
</cp:coreProperties>
</file>