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1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109274" y="608206"/>
            <a:ext cx="2430684" cy="1472690"/>
            <a:chOff x="4606724" y="1467203"/>
            <a:chExt cx="2430684" cy="2560787"/>
          </a:xfrm>
        </p:grpSpPr>
        <p:sp>
          <p:nvSpPr>
            <p:cNvPr id="13" name="Rectangle 12"/>
            <p:cNvSpPr/>
            <p:nvPr/>
          </p:nvSpPr>
          <p:spPr>
            <a:xfrm>
              <a:off x="4606724" y="2095018"/>
              <a:ext cx="2430684" cy="1932972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34045" y="2304325"/>
              <a:ext cx="2176041" cy="1482145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HTTP client using REQUESTS</a:t>
              </a:r>
              <a:endParaRPr lang="en-US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20855" y="1467203"/>
              <a:ext cx="2002420" cy="642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Brand device (</a:t>
              </a:r>
              <a:r>
                <a:rPr lang="en-US" dirty="0" err="1" smtClean="0">
                  <a:latin typeface="+mj-lt"/>
                </a:rPr>
                <a:t>RPi</a:t>
              </a:r>
              <a:r>
                <a:rPr lang="en-US" dirty="0" smtClean="0">
                  <a:latin typeface="+mj-lt"/>
                </a:rPr>
                <a:t>)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88053" y="2423602"/>
            <a:ext cx="2430684" cy="1469170"/>
            <a:chOff x="4606724" y="1473324"/>
            <a:chExt cx="2430684" cy="2554666"/>
          </a:xfrm>
        </p:grpSpPr>
        <p:sp>
          <p:nvSpPr>
            <p:cNvPr id="18" name="Rectangle 17"/>
            <p:cNvSpPr/>
            <p:nvPr/>
          </p:nvSpPr>
          <p:spPr>
            <a:xfrm>
              <a:off x="4606724" y="2095018"/>
              <a:ext cx="2430684" cy="1932972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4045" y="2304325"/>
              <a:ext cx="2176041" cy="1482145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HTTP client using REQUESTS</a:t>
              </a:r>
              <a:endParaRPr lang="en-US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71349" y="1473324"/>
              <a:ext cx="2343874" cy="642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+mj-lt"/>
                </a:rPr>
                <a:t>Non-brand </a:t>
              </a:r>
              <a:r>
                <a:rPr lang="en-US" dirty="0" smtClean="0">
                  <a:latin typeface="+mj-lt"/>
                </a:rPr>
                <a:t>device (</a:t>
              </a:r>
              <a:r>
                <a:rPr lang="en-US" dirty="0" err="1" smtClean="0">
                  <a:latin typeface="+mj-lt"/>
                </a:rPr>
                <a:t>RPi</a:t>
              </a:r>
              <a:r>
                <a:rPr lang="en-US" dirty="0" smtClean="0">
                  <a:latin typeface="+mj-lt"/>
                </a:rPr>
                <a:t>)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>
            <a:off x="7637360" y="1560499"/>
            <a:ext cx="1599235" cy="9262"/>
          </a:xfrm>
          <a:prstGeom prst="straightConnector1">
            <a:avLst/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305782" y="4080547"/>
            <a:ext cx="2361234" cy="2487252"/>
            <a:chOff x="833377" y="3663859"/>
            <a:chExt cx="2361234" cy="2487252"/>
          </a:xfrm>
        </p:grpSpPr>
        <p:grpSp>
          <p:nvGrpSpPr>
            <p:cNvPr id="28" name="Group 27"/>
            <p:cNvGrpSpPr/>
            <p:nvPr/>
          </p:nvGrpSpPr>
          <p:grpSpPr>
            <a:xfrm>
              <a:off x="833377" y="3663859"/>
              <a:ext cx="2361234" cy="2487252"/>
              <a:chOff x="4676174" y="2030600"/>
              <a:chExt cx="2361234" cy="199739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76174" y="2342685"/>
                <a:ext cx="2361234" cy="1685305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952034" y="2490326"/>
                <a:ext cx="752357" cy="525622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lt"/>
                  </a:rPr>
                  <a:t>e</a:t>
                </a:r>
                <a:r>
                  <a:rPr lang="en-US" dirty="0" smtClean="0">
                    <a:latin typeface="+mj-lt"/>
                  </a:rPr>
                  <a:t>th node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875834" y="2030600"/>
                <a:ext cx="2002420" cy="296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Private </a:t>
                </a:r>
                <a:r>
                  <a:rPr lang="en-US" dirty="0" err="1" smtClean="0">
                    <a:latin typeface="+mj-lt"/>
                  </a:rPr>
                  <a:t>blockchain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228121" y="4236332"/>
              <a:ext cx="752357" cy="654531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09236" y="5260196"/>
              <a:ext cx="752357" cy="654531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06902" y="5260196"/>
              <a:ext cx="752357" cy="654531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cxnSp>
          <p:nvCxnSpPr>
            <p:cNvPr id="37" name="Straight Arrow Connector 36"/>
            <p:cNvCxnSpPr>
              <a:stCxn id="30" idx="3"/>
              <a:endCxn id="33" idx="1"/>
            </p:cNvCxnSpPr>
            <p:nvPr/>
          </p:nvCxnSpPr>
          <p:spPr>
            <a:xfrm flipV="1">
              <a:off x="1861594" y="4563598"/>
              <a:ext cx="366527" cy="1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0"/>
              <a:endCxn id="30" idx="2"/>
            </p:cNvCxnSpPr>
            <p:nvPr/>
          </p:nvCxnSpPr>
          <p:spPr>
            <a:xfrm flipV="1">
              <a:off x="1485415" y="4890864"/>
              <a:ext cx="1" cy="369332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0"/>
              <a:endCxn id="33" idx="2"/>
            </p:cNvCxnSpPr>
            <p:nvPr/>
          </p:nvCxnSpPr>
          <p:spPr>
            <a:xfrm flipV="1">
              <a:off x="2583081" y="4890863"/>
              <a:ext cx="21219" cy="369333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3"/>
              <a:endCxn id="35" idx="1"/>
            </p:cNvCxnSpPr>
            <p:nvPr/>
          </p:nvCxnSpPr>
          <p:spPr>
            <a:xfrm>
              <a:off x="1861593" y="5587462"/>
              <a:ext cx="345309" cy="0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850983" y="4890864"/>
              <a:ext cx="377138" cy="369331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1850983" y="4947593"/>
              <a:ext cx="377138" cy="312602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Elbow Connector 52"/>
          <p:cNvCxnSpPr>
            <a:stCxn id="33" idx="3"/>
          </p:cNvCxnSpPr>
          <p:nvPr/>
        </p:nvCxnSpPr>
        <p:spPr>
          <a:xfrm flipV="1">
            <a:off x="6452883" y="3467339"/>
            <a:ext cx="914884" cy="1512947"/>
          </a:xfrm>
          <a:prstGeom prst="bentConnector2">
            <a:avLst/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61205" y="4997120"/>
            <a:ext cx="6771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+mj-lt"/>
              </a:rPr>
              <a:t>RPC</a:t>
            </a:r>
            <a:endParaRPr lang="en-US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33998" y="868584"/>
            <a:ext cx="2430684" cy="2776367"/>
            <a:chOff x="5056206" y="508295"/>
            <a:chExt cx="2430684" cy="2776367"/>
          </a:xfrm>
        </p:grpSpPr>
        <p:grpSp>
          <p:nvGrpSpPr>
            <p:cNvPr id="9" name="Group 8"/>
            <p:cNvGrpSpPr/>
            <p:nvPr/>
          </p:nvGrpSpPr>
          <p:grpSpPr>
            <a:xfrm>
              <a:off x="5056206" y="508295"/>
              <a:ext cx="2430684" cy="2776367"/>
              <a:chOff x="4606724" y="1798426"/>
              <a:chExt cx="2430684" cy="222956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606724" y="2095018"/>
                <a:ext cx="2430684" cy="1932972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734045" y="2257884"/>
                <a:ext cx="2176041" cy="495172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Web Server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34045" y="3527568"/>
                <a:ext cx="2176041" cy="328730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App using Contract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20855" y="1798426"/>
                <a:ext cx="2002420" cy="296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Brand Server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5186417" y="1800828"/>
              <a:ext cx="2176041" cy="750730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RESTful App for Brand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221122" y="2144937"/>
            <a:ext cx="2590322" cy="1796479"/>
            <a:chOff x="1408728" y="1488183"/>
            <a:chExt cx="2590322" cy="1796479"/>
          </a:xfrm>
        </p:grpSpPr>
        <p:grpSp>
          <p:nvGrpSpPr>
            <p:cNvPr id="59" name="Group 58"/>
            <p:cNvGrpSpPr/>
            <p:nvPr/>
          </p:nvGrpSpPr>
          <p:grpSpPr>
            <a:xfrm>
              <a:off x="1408728" y="1488183"/>
              <a:ext cx="2590322" cy="1796479"/>
              <a:chOff x="4606725" y="1596706"/>
              <a:chExt cx="2233569" cy="243128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606725" y="2095017"/>
                <a:ext cx="2233569" cy="1932973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734045" y="2304325"/>
                <a:ext cx="1672096" cy="1116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639037" y="1596706"/>
                <a:ext cx="2168945" cy="499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Brand devices network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1708785" y="2163444"/>
              <a:ext cx="1939169" cy="82475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HUE device</a:t>
              </a:r>
              <a:endParaRPr lang="en-US" dirty="0">
                <a:latin typeface="+mj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61185" y="2315844"/>
              <a:ext cx="1939169" cy="82475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Brand device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3807350" y="2682583"/>
            <a:ext cx="1634674" cy="13555"/>
          </a:xfrm>
          <a:prstGeom prst="straightConnector1">
            <a:avLst/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6689" y="324091"/>
            <a:ext cx="437522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Affiliated Client Authentication using Private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– </a:t>
            </a:r>
          </a:p>
          <a:p>
            <a:r>
              <a:rPr lang="en-US" sz="2400" dirty="0" smtClean="0"/>
              <a:t>Demo Architecture</a:t>
            </a:r>
            <a:endParaRPr lang="en-US" sz="2400" dirty="0"/>
          </a:p>
        </p:txBody>
      </p:sp>
      <p:cxnSp>
        <p:nvCxnSpPr>
          <p:cNvPr id="75" name="Elbow Connector 74"/>
          <p:cNvCxnSpPr/>
          <p:nvPr/>
        </p:nvCxnSpPr>
        <p:spPr>
          <a:xfrm rot="10800000">
            <a:off x="7637360" y="1903049"/>
            <a:ext cx="1578014" cy="1320157"/>
          </a:xfrm>
          <a:prstGeom prst="bentConnector3">
            <a:avLst/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2016-11-08T09:28:57Z</dcterms:created>
  <dcterms:modified xsi:type="dcterms:W3CDTF">2016-11-08T10:08:46Z</dcterms:modified>
</cp:coreProperties>
</file>