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/>
    <p:restoredTop sz="94379"/>
  </p:normalViewPr>
  <p:slideViewPr>
    <p:cSldViewPr snapToGrid="0" snapToObjects="1">
      <p:cViewPr>
        <p:scale>
          <a:sx n="110" d="100"/>
          <a:sy n="11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9FBD4-4FC2-BC4D-A792-8314FDDF2CBA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40CE-CEC5-014A-AE83-52F67847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servers issue</a:t>
            </a:r>
            <a:r>
              <a:rPr lang="en-US" baseline="0" dirty="0" smtClean="0"/>
              <a:t> the Register and Validate commands to the </a:t>
            </a:r>
            <a:r>
              <a:rPr lang="en-US" baseline="0" dirty="0" err="1" smtClean="0"/>
              <a:t>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40CE-CEC5-014A-AE83-52F67847D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servers issue</a:t>
            </a:r>
            <a:r>
              <a:rPr lang="en-US" baseline="0" dirty="0" smtClean="0"/>
              <a:t> the Register and Validate commands to the </a:t>
            </a:r>
            <a:r>
              <a:rPr lang="en-US" baseline="0" smtClean="0"/>
              <a:t>blockchain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40CE-CEC5-014A-AE83-52F67847D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411C-558B-E14E-8765-4C1C9507317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tiff"/><Relationship Id="rId6" Type="http://schemas.openxmlformats.org/officeDocument/2006/relationships/image" Target="../media/image2.tiff"/><Relationship Id="rId7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6689" y="324091"/>
            <a:ext cx="43752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 overview</a:t>
            </a:r>
          </a:p>
          <a:p>
            <a:r>
              <a:rPr lang="en-US" sz="2400" dirty="0" smtClean="0"/>
              <a:t>“Virtual implementation”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613557" y="6459853"/>
            <a:ext cx="217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*Pictures from the internet</a:t>
            </a:r>
            <a:endParaRPr lang="en-US" sz="1400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1488673" y="1334150"/>
            <a:ext cx="8612871" cy="5448869"/>
            <a:chOff x="1488673" y="1334150"/>
            <a:chExt cx="8612871" cy="5448869"/>
          </a:xfrm>
        </p:grpSpPr>
        <p:sp>
          <p:nvSpPr>
            <p:cNvPr id="81" name="Cloud 80"/>
            <p:cNvSpPr/>
            <p:nvPr/>
          </p:nvSpPr>
          <p:spPr>
            <a:xfrm>
              <a:off x="5577214" y="3046493"/>
              <a:ext cx="1110931" cy="71137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FA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3585" y="1349623"/>
              <a:ext cx="1242219" cy="120513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8673" y="2978914"/>
              <a:ext cx="1124911" cy="91399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2951" y="1429984"/>
              <a:ext cx="1441377" cy="1044415"/>
            </a:xfrm>
            <a:prstGeom prst="rect">
              <a:avLst/>
            </a:prstGeom>
          </p:spPr>
        </p:pic>
        <p:grpSp>
          <p:nvGrpSpPr>
            <p:cNvPr id="149" name="Group 148"/>
            <p:cNvGrpSpPr/>
            <p:nvPr/>
          </p:nvGrpSpPr>
          <p:grpSpPr>
            <a:xfrm>
              <a:off x="4708973" y="4289989"/>
              <a:ext cx="2600374" cy="1752147"/>
              <a:chOff x="4661559" y="4834086"/>
              <a:chExt cx="2600374" cy="1752147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661559" y="5727693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328782" y="6094169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903315" y="4915413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975333" y="5646366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472538" y="6254763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919932" y="4834086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930463" y="5200623"/>
                <a:ext cx="331470" cy="33147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55" idx="0"/>
                <a:endCxn id="77" idx="2"/>
              </p:cNvCxnSpPr>
              <p:nvPr/>
            </p:nvCxnSpPr>
            <p:spPr>
              <a:xfrm flipV="1">
                <a:off x="4827294" y="5246883"/>
                <a:ext cx="241756" cy="480810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77" idx="3"/>
                <a:endCxn id="80" idx="1"/>
              </p:cNvCxnSpPr>
              <p:nvPr/>
            </p:nvCxnSpPr>
            <p:spPr>
              <a:xfrm flipV="1">
                <a:off x="5234785" y="4999821"/>
                <a:ext cx="685147" cy="81327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3"/>
                <a:endCxn id="82" idx="1"/>
              </p:cNvCxnSpPr>
              <p:nvPr/>
            </p:nvCxnSpPr>
            <p:spPr>
              <a:xfrm>
                <a:off x="6251402" y="4999821"/>
                <a:ext cx="679061" cy="366537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79" idx="0"/>
                <a:endCxn id="82" idx="2"/>
              </p:cNvCxnSpPr>
              <p:nvPr/>
            </p:nvCxnSpPr>
            <p:spPr>
              <a:xfrm flipV="1">
                <a:off x="6638273" y="5532093"/>
                <a:ext cx="457925" cy="722670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78" idx="2"/>
                <a:endCxn id="79" idx="0"/>
              </p:cNvCxnSpPr>
              <p:nvPr/>
            </p:nvCxnSpPr>
            <p:spPr>
              <a:xfrm>
                <a:off x="6141068" y="5977836"/>
                <a:ext cx="497205" cy="276927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55" idx="2"/>
                <a:endCxn id="76" idx="1"/>
              </p:cNvCxnSpPr>
              <p:nvPr/>
            </p:nvCxnSpPr>
            <p:spPr>
              <a:xfrm>
                <a:off x="4827294" y="6059163"/>
                <a:ext cx="501488" cy="200741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76" idx="3"/>
                <a:endCxn id="78" idx="2"/>
              </p:cNvCxnSpPr>
              <p:nvPr/>
            </p:nvCxnSpPr>
            <p:spPr>
              <a:xfrm flipV="1">
                <a:off x="5660252" y="5977836"/>
                <a:ext cx="480816" cy="282068"/>
              </a:xfrm>
              <a:prstGeom prst="straightConnector1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78" idx="1"/>
                <a:endCxn id="77" idx="2"/>
              </p:cNvCxnSpPr>
              <p:nvPr/>
            </p:nvCxnSpPr>
            <p:spPr>
              <a:xfrm flipH="1" flipV="1">
                <a:off x="5069050" y="5246883"/>
                <a:ext cx="906283" cy="565218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55" idx="3"/>
                <a:endCxn id="78" idx="1"/>
              </p:cNvCxnSpPr>
              <p:nvPr/>
            </p:nvCxnSpPr>
            <p:spPr>
              <a:xfrm flipV="1">
                <a:off x="4993029" y="5812101"/>
                <a:ext cx="982304" cy="81327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55" idx="3"/>
                <a:endCxn id="80" idx="1"/>
              </p:cNvCxnSpPr>
              <p:nvPr/>
            </p:nvCxnSpPr>
            <p:spPr>
              <a:xfrm flipV="1">
                <a:off x="4993029" y="4999821"/>
                <a:ext cx="926903" cy="893607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76" idx="0"/>
                <a:endCxn id="77" idx="2"/>
              </p:cNvCxnSpPr>
              <p:nvPr/>
            </p:nvCxnSpPr>
            <p:spPr>
              <a:xfrm flipH="1" flipV="1">
                <a:off x="5069050" y="5246883"/>
                <a:ext cx="425467" cy="847286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80" idx="2"/>
                <a:endCxn id="78" idx="0"/>
              </p:cNvCxnSpPr>
              <p:nvPr/>
            </p:nvCxnSpPr>
            <p:spPr>
              <a:xfrm>
                <a:off x="6085667" y="5165556"/>
                <a:ext cx="55401" cy="480810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79" idx="1"/>
                <a:endCxn id="76" idx="3"/>
              </p:cNvCxnSpPr>
              <p:nvPr/>
            </p:nvCxnSpPr>
            <p:spPr>
              <a:xfrm flipH="1" flipV="1">
                <a:off x="5660252" y="6259904"/>
                <a:ext cx="812286" cy="160594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78" idx="3"/>
                <a:endCxn id="82" idx="1"/>
              </p:cNvCxnSpPr>
              <p:nvPr/>
            </p:nvCxnSpPr>
            <p:spPr>
              <a:xfrm flipV="1">
                <a:off x="6306803" y="5366358"/>
                <a:ext cx="623660" cy="445743"/>
              </a:xfrm>
              <a:prstGeom prst="line">
                <a:avLst/>
              </a:prstGeom>
              <a:ln>
                <a:solidFill>
                  <a:srgbClr val="00FA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3585" y="3373142"/>
              <a:ext cx="1124911" cy="91399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246" y="3229267"/>
              <a:ext cx="1124911" cy="913990"/>
            </a:xfrm>
            <a:prstGeom prst="rect">
              <a:avLst/>
            </a:prstGeom>
          </p:spPr>
        </p:pic>
        <p:cxnSp>
          <p:nvCxnSpPr>
            <p:cNvPr id="154" name="Straight Arrow Connector 153"/>
            <p:cNvCxnSpPr/>
            <p:nvPr/>
          </p:nvCxnSpPr>
          <p:spPr>
            <a:xfrm>
              <a:off x="6022747" y="2398033"/>
              <a:ext cx="0" cy="691045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6192965" y="2440619"/>
              <a:ext cx="2500" cy="605874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6030997" y="3746125"/>
              <a:ext cx="0" cy="538723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6203715" y="3788711"/>
              <a:ext cx="0" cy="496137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064072" y="2031212"/>
              <a:ext cx="1418879" cy="0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7064072" y="1835273"/>
              <a:ext cx="1418879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42" idx="0"/>
            </p:cNvCxnSpPr>
            <p:nvPr/>
          </p:nvCxnSpPr>
          <p:spPr>
            <a:xfrm flipH="1">
              <a:off x="2051129" y="2387511"/>
              <a:ext cx="973566" cy="591403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endCxn id="151" idx="0"/>
            </p:cNvCxnSpPr>
            <p:nvPr/>
          </p:nvCxnSpPr>
          <p:spPr>
            <a:xfrm flipH="1">
              <a:off x="2966041" y="2387511"/>
              <a:ext cx="58654" cy="985631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endCxn id="152" idx="0"/>
            </p:cNvCxnSpPr>
            <p:nvPr/>
          </p:nvCxnSpPr>
          <p:spPr>
            <a:xfrm>
              <a:off x="3024695" y="2398033"/>
              <a:ext cx="915007" cy="831234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305733" y="2558889"/>
              <a:ext cx="179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Web interface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995586" y="6136688"/>
              <a:ext cx="2268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Blockchain</a:t>
              </a:r>
              <a:r>
                <a:rPr lang="en-US" dirty="0" smtClean="0"/>
                <a:t> on Amazon Servers</a:t>
              </a:r>
              <a:endParaRPr lang="en-US" dirty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928239" y="1334150"/>
              <a:ext cx="2127132" cy="1129136"/>
              <a:chOff x="4928239" y="1720649"/>
              <a:chExt cx="2127132" cy="1129136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4928239" y="1720649"/>
                <a:ext cx="1898129" cy="8891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5049469" y="1849659"/>
                <a:ext cx="1898129" cy="8891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5157242" y="1960616"/>
                <a:ext cx="1898129" cy="8891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Servers</a:t>
                </a:r>
                <a:endParaRPr lang="en-US" dirty="0"/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>
              <a:off x="3528496" y="1835273"/>
              <a:ext cx="1637447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H="1">
              <a:off x="3482198" y="2031212"/>
              <a:ext cx="1683746" cy="0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7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/>
          <p:cNvSpPr/>
          <p:nvPr/>
        </p:nvSpPr>
        <p:spPr>
          <a:xfrm>
            <a:off x="7701668" y="4659978"/>
            <a:ext cx="1077380" cy="1077380"/>
          </a:xfrm>
          <a:prstGeom prst="ellipse">
            <a:avLst/>
          </a:prstGeom>
          <a:blipFill>
            <a:blip r:embed="rId3"/>
            <a:srcRect/>
            <a:stretch>
              <a:fillRect l="-20784" r="-39216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779048" y="3745988"/>
            <a:ext cx="1077380" cy="1077380"/>
          </a:xfrm>
          <a:prstGeom prst="ellipse">
            <a:avLst/>
          </a:prstGeom>
          <a:blipFill>
            <a:blip r:embed="rId4"/>
            <a:srcRect/>
            <a:stretch>
              <a:fillRect l="-18672" r="-51328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6689" y="324091"/>
            <a:ext cx="43752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 overview</a:t>
            </a:r>
          </a:p>
          <a:p>
            <a:r>
              <a:rPr lang="en-US" sz="2400" dirty="0" smtClean="0"/>
              <a:t>“Tangible implementation”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8732520" y="6331415"/>
            <a:ext cx="286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*Pictures from the internet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884" y="1811897"/>
            <a:ext cx="1242219" cy="12051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972" y="3441188"/>
            <a:ext cx="1124911" cy="913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248" y="1775339"/>
            <a:ext cx="1441377" cy="104441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476243" y="3630309"/>
            <a:ext cx="2600374" cy="1752147"/>
            <a:chOff x="4661559" y="4834086"/>
            <a:chExt cx="2600374" cy="1752147"/>
          </a:xfrm>
        </p:grpSpPr>
        <p:sp>
          <p:nvSpPr>
            <p:cNvPr id="61" name="Rounded Rectangle 60"/>
            <p:cNvSpPr/>
            <p:nvPr/>
          </p:nvSpPr>
          <p:spPr>
            <a:xfrm>
              <a:off x="4661559" y="5727693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28782" y="6094169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903315" y="4915413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975333" y="5646366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472538" y="6254763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919932" y="4834086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930463" y="5200623"/>
              <a:ext cx="331470" cy="3314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827294" y="5246883"/>
              <a:ext cx="241756" cy="480810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34785" y="4999821"/>
              <a:ext cx="685147" cy="81327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251402" y="4999821"/>
              <a:ext cx="679061" cy="366537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638273" y="5532093"/>
              <a:ext cx="457925" cy="722670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141068" y="5977836"/>
              <a:ext cx="497205" cy="276927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827294" y="6059163"/>
              <a:ext cx="501488" cy="200741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660252" y="5977836"/>
              <a:ext cx="480816" cy="282068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069050" y="5246883"/>
              <a:ext cx="906283" cy="565218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93029" y="5812101"/>
              <a:ext cx="982304" cy="81327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993029" y="4999821"/>
              <a:ext cx="926903" cy="893607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5069050" y="5246883"/>
              <a:ext cx="425467" cy="847286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85667" y="5165556"/>
              <a:ext cx="55401" cy="480810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5660252" y="6259904"/>
              <a:ext cx="812286" cy="160594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306803" y="5366358"/>
              <a:ext cx="623660" cy="445743"/>
            </a:xfrm>
            <a:prstGeom prst="line">
              <a:avLst/>
            </a:prstGeom>
            <a:ln>
              <a:solidFill>
                <a:srgbClr val="00FA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884" y="3835416"/>
            <a:ext cx="1124911" cy="9139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545" y="3691541"/>
            <a:ext cx="1124911" cy="9139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5798680" y="2902893"/>
            <a:ext cx="0" cy="691045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65756" y="2913478"/>
            <a:ext cx="2500" cy="605874"/>
          </a:xfrm>
          <a:prstGeom prst="straightConnector1">
            <a:avLst/>
          </a:prstGeom>
          <a:ln>
            <a:solidFill>
              <a:srgbClr val="00FA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55371" y="2493486"/>
            <a:ext cx="1418879" cy="0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055371" y="2297547"/>
            <a:ext cx="1418879" cy="0"/>
          </a:xfrm>
          <a:prstGeom prst="straightConnector1">
            <a:avLst/>
          </a:prstGeom>
          <a:ln>
            <a:solidFill>
              <a:srgbClr val="00FA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473497" y="2493486"/>
            <a:ext cx="1683746" cy="0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19795" y="2297547"/>
            <a:ext cx="1637447" cy="0"/>
          </a:xfrm>
          <a:prstGeom prst="straightConnector1">
            <a:avLst/>
          </a:prstGeom>
          <a:ln>
            <a:solidFill>
              <a:srgbClr val="00FA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038735" y="2874071"/>
            <a:ext cx="973566" cy="591403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57340" y="2849785"/>
            <a:ext cx="58654" cy="985631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15994" y="2860307"/>
            <a:ext cx="915007" cy="831234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97032" y="2819754"/>
            <a:ext cx="17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interface</a:t>
            </a:r>
          </a:p>
        </p:txBody>
      </p:sp>
      <p:cxnSp>
        <p:nvCxnSpPr>
          <p:cNvPr id="3" name="Straight Arrow Connector 2"/>
          <p:cNvCxnSpPr>
            <a:stCxn id="25" idx="1"/>
          </p:cNvCxnSpPr>
          <p:nvPr/>
        </p:nvCxnSpPr>
        <p:spPr>
          <a:xfrm flipH="1" flipV="1">
            <a:off x="7076617" y="2706130"/>
            <a:ext cx="1555410" cy="892837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0"/>
          </p:cNvCxnSpPr>
          <p:nvPr/>
        </p:nvCxnSpPr>
        <p:spPr>
          <a:xfrm flipH="1" flipV="1">
            <a:off x="6910882" y="2902893"/>
            <a:ext cx="1024676" cy="1452285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41979" y="5467380"/>
            <a:ext cx="213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Blockchain</a:t>
            </a:r>
            <a:r>
              <a:rPr lang="en-US" dirty="0" smtClean="0"/>
              <a:t> on </a:t>
            </a:r>
            <a:r>
              <a:rPr lang="en-US" dirty="0" err="1" smtClean="0"/>
              <a:t>Raspberri</a:t>
            </a:r>
            <a:r>
              <a:rPr lang="en-US" dirty="0" smtClean="0"/>
              <a:t> Pi cluster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28239" y="1720649"/>
            <a:ext cx="2127132" cy="1129136"/>
            <a:chOff x="4928239" y="1720649"/>
            <a:chExt cx="2127132" cy="1129136"/>
          </a:xfrm>
        </p:grpSpPr>
        <p:sp>
          <p:nvSpPr>
            <p:cNvPr id="101" name="Rounded Rectangle 100"/>
            <p:cNvSpPr/>
            <p:nvPr/>
          </p:nvSpPr>
          <p:spPr>
            <a:xfrm>
              <a:off x="4928239" y="1720649"/>
              <a:ext cx="1898129" cy="889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049469" y="1849659"/>
              <a:ext cx="1898129" cy="889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57242" y="1960616"/>
              <a:ext cx="1898129" cy="889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Servers</a:t>
              </a:r>
              <a:endParaRPr lang="en-US" dirty="0"/>
            </a:p>
          </p:txBody>
        </p:sp>
      </p:grpSp>
      <p:sp>
        <p:nvSpPr>
          <p:cNvPr id="102" name="Oval 101"/>
          <p:cNvSpPr/>
          <p:nvPr/>
        </p:nvSpPr>
        <p:spPr>
          <a:xfrm>
            <a:off x="8626648" y="3593588"/>
            <a:ext cx="1077380" cy="1077380"/>
          </a:xfrm>
          <a:prstGeom prst="ellipse">
            <a:avLst/>
          </a:prstGeom>
          <a:blipFill>
            <a:blip r:embed="rId4"/>
            <a:srcRect/>
            <a:stretch>
              <a:fillRect l="-18672" r="-51328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474248" y="3441188"/>
            <a:ext cx="1077380" cy="1077380"/>
          </a:xfrm>
          <a:prstGeom prst="ellipse">
            <a:avLst/>
          </a:prstGeom>
          <a:blipFill>
            <a:blip r:embed="rId4"/>
            <a:srcRect/>
            <a:stretch>
              <a:fillRect l="-18672" r="-51328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549268" y="4507578"/>
            <a:ext cx="1077380" cy="1077380"/>
          </a:xfrm>
          <a:prstGeom prst="ellipse">
            <a:avLst/>
          </a:prstGeom>
          <a:blipFill>
            <a:blip r:embed="rId3"/>
            <a:srcRect/>
            <a:stretch>
              <a:fillRect l="-20784" r="-39216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396868" y="4355178"/>
            <a:ext cx="1077380" cy="1077380"/>
          </a:xfrm>
          <a:prstGeom prst="ellipse">
            <a:avLst/>
          </a:prstGeom>
          <a:blipFill>
            <a:blip r:embed="rId3"/>
            <a:srcRect/>
            <a:stretch>
              <a:fillRect l="-20784" r="-39216" b="1575"/>
            </a:stretch>
          </a:blip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76909" y="4143583"/>
            <a:ext cx="100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Brand devices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797631" y="5193941"/>
            <a:ext cx="119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Non-brand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165121" y="1390316"/>
            <a:ext cx="2430684" cy="2407035"/>
          </a:xfrm>
          <a:prstGeom prst="rect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09274" y="608206"/>
            <a:ext cx="2430684" cy="1472690"/>
            <a:chOff x="4606724" y="1467203"/>
            <a:chExt cx="2430684" cy="2560787"/>
          </a:xfrm>
        </p:grpSpPr>
        <p:sp>
          <p:nvSpPr>
            <p:cNvPr id="13" name="Rectangle 12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</a:t>
              </a:r>
              <a:r>
                <a:rPr lang="en-US" dirty="0" smtClean="0">
                  <a:latin typeface="+mj-lt"/>
                </a:rPr>
                <a:t>client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0855" y="1467203"/>
              <a:ext cx="2002420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Brand 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88053" y="2423602"/>
            <a:ext cx="2430684" cy="1469170"/>
            <a:chOff x="4606724" y="1473324"/>
            <a:chExt cx="2430684" cy="2554666"/>
          </a:xfrm>
        </p:grpSpPr>
        <p:sp>
          <p:nvSpPr>
            <p:cNvPr id="18" name="Rectangle 17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</a:t>
              </a:r>
              <a:r>
                <a:rPr lang="en-US" dirty="0" smtClean="0">
                  <a:latin typeface="+mj-lt"/>
                </a:rPr>
                <a:t>client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1349" y="1473324"/>
              <a:ext cx="2343874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+mj-lt"/>
                </a:rPr>
                <a:t>Non-brand </a:t>
              </a:r>
              <a:r>
                <a:rPr lang="en-US" dirty="0" smtClean="0">
                  <a:latin typeface="+mj-lt"/>
                </a:rPr>
                <a:t>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7637360" y="1560499"/>
            <a:ext cx="1599235" cy="9262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305782" y="4080547"/>
            <a:ext cx="2361234" cy="2487252"/>
            <a:chOff x="833377" y="3663859"/>
            <a:chExt cx="2361234" cy="2487252"/>
          </a:xfrm>
        </p:grpSpPr>
        <p:grpSp>
          <p:nvGrpSpPr>
            <p:cNvPr id="28" name="Group 27"/>
            <p:cNvGrpSpPr/>
            <p:nvPr/>
          </p:nvGrpSpPr>
          <p:grpSpPr>
            <a:xfrm>
              <a:off x="833377" y="3663859"/>
              <a:ext cx="2361234" cy="2487252"/>
              <a:chOff x="4676174" y="2030600"/>
              <a:chExt cx="2361234" cy="199739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6174" y="2342685"/>
                <a:ext cx="2361234" cy="1685305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52034" y="2490326"/>
                <a:ext cx="752357" cy="52562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e</a:t>
                </a:r>
                <a:r>
                  <a:rPr lang="en-US" dirty="0" smtClean="0">
                    <a:latin typeface="+mj-lt"/>
                  </a:rPr>
                  <a:t>th node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75834" y="2030600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Private </a:t>
                </a:r>
                <a:r>
                  <a:rPr lang="en-US" dirty="0" err="1" smtClean="0">
                    <a:latin typeface="+mj-lt"/>
                  </a:rPr>
                  <a:t>blockchain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228121" y="4236332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9236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06902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stCxn id="30" idx="3"/>
              <a:endCxn id="33" idx="1"/>
            </p:cNvCxnSpPr>
            <p:nvPr/>
          </p:nvCxnSpPr>
          <p:spPr>
            <a:xfrm flipV="1">
              <a:off x="1861594" y="4563598"/>
              <a:ext cx="366527" cy="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0" idx="2"/>
            </p:cNvCxnSpPr>
            <p:nvPr/>
          </p:nvCxnSpPr>
          <p:spPr>
            <a:xfrm flipV="1">
              <a:off x="1485415" y="4890864"/>
              <a:ext cx="1" cy="36933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0"/>
              <a:endCxn id="33" idx="2"/>
            </p:cNvCxnSpPr>
            <p:nvPr/>
          </p:nvCxnSpPr>
          <p:spPr>
            <a:xfrm flipV="1">
              <a:off x="2583081" y="4890863"/>
              <a:ext cx="21219" cy="369333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3"/>
              <a:endCxn id="35" idx="1"/>
            </p:cNvCxnSpPr>
            <p:nvPr/>
          </p:nvCxnSpPr>
          <p:spPr>
            <a:xfrm>
              <a:off x="1861593" y="5587462"/>
              <a:ext cx="345309" cy="0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50983" y="4890864"/>
              <a:ext cx="377138" cy="36933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850983" y="4947593"/>
              <a:ext cx="377138" cy="31260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52"/>
          <p:cNvCxnSpPr>
            <a:stCxn id="33" idx="3"/>
          </p:cNvCxnSpPr>
          <p:nvPr/>
        </p:nvCxnSpPr>
        <p:spPr>
          <a:xfrm flipV="1">
            <a:off x="6452883" y="3467339"/>
            <a:ext cx="914884" cy="1512947"/>
          </a:xfrm>
          <a:prstGeom prst="bentConnector2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333998" y="868584"/>
            <a:ext cx="2430684" cy="2776367"/>
            <a:chOff x="5056206" y="508295"/>
            <a:chExt cx="2430684" cy="2776367"/>
          </a:xfrm>
        </p:grpSpPr>
        <p:grpSp>
          <p:nvGrpSpPr>
            <p:cNvPr id="9" name="Group 8"/>
            <p:cNvGrpSpPr/>
            <p:nvPr/>
          </p:nvGrpSpPr>
          <p:grpSpPr>
            <a:xfrm>
              <a:off x="5056206" y="508295"/>
              <a:ext cx="2430684" cy="2776367"/>
              <a:chOff x="4606724" y="1798426"/>
              <a:chExt cx="2430684" cy="222956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606724" y="2095018"/>
                <a:ext cx="2430684" cy="1932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734045" y="2257884"/>
                <a:ext cx="2176041" cy="49517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Web Server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34045" y="3527568"/>
                <a:ext cx="2176041" cy="328730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Contract App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20855" y="1798426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User Servers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186417" y="1800828"/>
              <a:ext cx="2176041" cy="750730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68" name="Straight Arrow Connector 67"/>
          <p:cNvCxnSpPr>
            <a:stCxn id="50" idx="3"/>
          </p:cNvCxnSpPr>
          <p:nvPr/>
        </p:nvCxnSpPr>
        <p:spPr>
          <a:xfrm flipV="1">
            <a:off x="3064949" y="2683025"/>
            <a:ext cx="2377075" cy="1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6689" y="324091"/>
            <a:ext cx="43752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 architecture</a:t>
            </a:r>
            <a:endParaRPr lang="en-US" sz="2400" dirty="0"/>
          </a:p>
        </p:txBody>
      </p:sp>
      <p:cxnSp>
        <p:nvCxnSpPr>
          <p:cNvPr id="75" name="Elbow Connector 74"/>
          <p:cNvCxnSpPr/>
          <p:nvPr/>
        </p:nvCxnSpPr>
        <p:spPr>
          <a:xfrm rot="10800000">
            <a:off x="7637360" y="1706279"/>
            <a:ext cx="1578014" cy="1320157"/>
          </a:xfrm>
          <a:prstGeom prst="bentConnector3">
            <a:avLst>
              <a:gd name="adj1" fmla="val 34597"/>
            </a:avLst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loud 80"/>
          <p:cNvSpPr/>
          <p:nvPr/>
        </p:nvSpPr>
        <p:spPr>
          <a:xfrm>
            <a:off x="6812539" y="3921645"/>
            <a:ext cx="1110931" cy="711372"/>
          </a:xfrm>
          <a:prstGeom prst="cloud">
            <a:avLst/>
          </a:prstGeom>
          <a:solidFill>
            <a:schemeClr val="bg1"/>
          </a:solidFill>
          <a:ln>
            <a:solidFill>
              <a:srgbClr val="00FA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8815081" y="4515851"/>
            <a:ext cx="2430684" cy="1111536"/>
            <a:chOff x="4606724" y="2095196"/>
            <a:chExt cx="2430684" cy="1932794"/>
          </a:xfrm>
        </p:grpSpPr>
        <p:sp>
          <p:nvSpPr>
            <p:cNvPr id="58" name="Rectangle 57"/>
            <p:cNvSpPr/>
            <p:nvPr/>
          </p:nvSpPr>
          <p:spPr>
            <a:xfrm>
              <a:off x="4606724" y="2738233"/>
              <a:ext cx="2430684" cy="1289757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4045" y="2979752"/>
              <a:ext cx="2176041" cy="806719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</a:t>
              </a:r>
              <a:endParaRPr lang="en-US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02696" y="2095196"/>
              <a:ext cx="2238737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Admin UI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7637360" y="1841631"/>
            <a:ext cx="1305042" cy="3507490"/>
          </a:xfrm>
          <a:prstGeom prst="bentConnector3">
            <a:avLst>
              <a:gd name="adj1" fmla="val 50000"/>
            </a:avLst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96474" y="1889003"/>
            <a:ext cx="2590322" cy="2488079"/>
            <a:chOff x="796474" y="1841631"/>
            <a:chExt cx="2590322" cy="2488079"/>
          </a:xfrm>
        </p:grpSpPr>
        <p:grpSp>
          <p:nvGrpSpPr>
            <p:cNvPr id="66" name="Group 65"/>
            <p:cNvGrpSpPr/>
            <p:nvPr/>
          </p:nvGrpSpPr>
          <p:grpSpPr>
            <a:xfrm>
              <a:off x="796474" y="1841631"/>
              <a:ext cx="2590322" cy="2488079"/>
              <a:chOff x="1408728" y="1488183"/>
              <a:chExt cx="2590322" cy="248807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408728" y="1488183"/>
                <a:ext cx="2590322" cy="2488079"/>
                <a:chOff x="4606725" y="1596706"/>
                <a:chExt cx="2233569" cy="336726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606725" y="2095016"/>
                  <a:ext cx="2233569" cy="2868958"/>
                </a:xfrm>
                <a:prstGeom prst="rect">
                  <a:avLst/>
                </a:prstGeom>
                <a:noFill/>
                <a:ln>
                  <a:solidFill>
                    <a:srgbClr val="00F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733660" y="3121259"/>
                  <a:ext cx="1672096" cy="1116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F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639037" y="1596706"/>
                  <a:ext cx="2168945" cy="4998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Brand devices network</a:t>
                  </a:r>
                  <a:endParaRPr lang="en-US" dirty="0">
                    <a:latin typeface="+mj-lt"/>
                  </a:endParaRPr>
                </a:p>
              </p:txBody>
            </p:sp>
          </p:grpSp>
          <p:sp>
            <p:nvSpPr>
              <p:cNvPr id="63" name="Rectangle 62"/>
              <p:cNvSpPr/>
              <p:nvPr/>
            </p:nvSpPr>
            <p:spPr>
              <a:xfrm>
                <a:off x="1708338" y="2767077"/>
                <a:ext cx="1939169" cy="8247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HUE device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860738" y="2919477"/>
                <a:ext cx="1939169" cy="8247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Brand device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125780" y="2423602"/>
              <a:ext cx="1939169" cy="424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Brand bridge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4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6689" y="324091"/>
            <a:ext cx="5131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Device registration</a:t>
            </a:r>
            <a:endParaRPr lang="en-US" sz="24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00933" y="1841644"/>
            <a:ext cx="11079548" cy="2994516"/>
            <a:chOff x="550133" y="1099964"/>
            <a:chExt cx="11079548" cy="2994516"/>
          </a:xfrm>
        </p:grpSpPr>
        <p:grpSp>
          <p:nvGrpSpPr>
            <p:cNvPr id="4" name="Group 3"/>
            <p:cNvGrpSpPr/>
            <p:nvPr/>
          </p:nvGrpSpPr>
          <p:grpSpPr>
            <a:xfrm>
              <a:off x="550133" y="1544199"/>
              <a:ext cx="1333687" cy="2550281"/>
              <a:chOff x="703157" y="1388259"/>
              <a:chExt cx="1539181" cy="255028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03157" y="1388259"/>
                <a:ext cx="1539181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Device reg. interface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" name="Straight Connector 2"/>
              <p:cNvCxnSpPr>
                <a:stCxn id="50" idx="2"/>
              </p:cNvCxnSpPr>
              <p:nvPr/>
            </p:nvCxnSpPr>
            <p:spPr>
              <a:xfrm>
                <a:off x="1472748" y="1942000"/>
                <a:ext cx="0" cy="1996540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610039" y="1544199"/>
              <a:ext cx="1192655" cy="2550281"/>
              <a:chOff x="2611048" y="1388259"/>
              <a:chExt cx="1634930" cy="255028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611048" y="1388259"/>
                <a:ext cx="1634930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Contract</a:t>
                </a:r>
              </a:p>
              <a:p>
                <a:pPr algn="ctr"/>
                <a:r>
                  <a:rPr lang="en-US" sz="1400" dirty="0" smtClean="0">
                    <a:latin typeface="+mj-lt"/>
                  </a:rPr>
                  <a:t>App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3410914" y="1942000"/>
                <a:ext cx="14120" cy="1996540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508251" y="1544199"/>
              <a:ext cx="1240423" cy="2550281"/>
              <a:chOff x="2611048" y="1388259"/>
              <a:chExt cx="1634930" cy="255028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611048" y="1388259"/>
                <a:ext cx="1634930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HTTP client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410914" y="1942000"/>
                <a:ext cx="14119" cy="1996540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595929" y="1544199"/>
              <a:ext cx="1305042" cy="2550281"/>
              <a:chOff x="2611048" y="1388259"/>
              <a:chExt cx="1634930" cy="259595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611048" y="1388259"/>
                <a:ext cx="1634930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Web server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3410914" y="1942000"/>
                <a:ext cx="6765" cy="2042211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8450580" y="1544199"/>
              <a:ext cx="1240423" cy="2550281"/>
              <a:chOff x="2611048" y="1388259"/>
              <a:chExt cx="1634930" cy="255028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611048" y="1388259"/>
                <a:ext cx="1634930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Private </a:t>
                </a:r>
              </a:p>
              <a:p>
                <a:pPr algn="ctr"/>
                <a:r>
                  <a:rPr lang="en-US" sz="1400" dirty="0" err="1" smtClean="0">
                    <a:latin typeface="+mj-lt"/>
                  </a:rPr>
                  <a:t>blockchain</a:t>
                </a:r>
                <a:endParaRPr lang="en-US" sz="1400" dirty="0" smtClean="0">
                  <a:latin typeface="+mj-lt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>
                <a:off x="3406103" y="1942000"/>
                <a:ext cx="4811" cy="1996540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10389258" y="1544199"/>
              <a:ext cx="1240423" cy="2550281"/>
              <a:chOff x="2611048" y="1388259"/>
              <a:chExt cx="1634930" cy="255028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611048" y="1388259"/>
                <a:ext cx="1634930" cy="553741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Brand bridge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3410914" y="1942000"/>
                <a:ext cx="14119" cy="1996540"/>
              </a:xfrm>
              <a:prstGeom prst="line">
                <a:avLst/>
              </a:prstGeom>
              <a:ln>
                <a:solidFill>
                  <a:srgbClr val="00F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44405" y="1099964"/>
              <a:ext cx="5495827" cy="1133950"/>
              <a:chOff x="2444405" y="1099964"/>
              <a:chExt cx="5495827" cy="113395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444405" y="1415785"/>
                <a:ext cx="5495827" cy="818129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198552" y="1099964"/>
                <a:ext cx="1987531" cy="2478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+mj-lt"/>
                  </a:rPr>
                  <a:t>Brand Server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216976" y="2674620"/>
              <a:ext cx="2029553" cy="0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181071" y="2414729"/>
              <a:ext cx="1987531" cy="247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+mj-lt"/>
                </a:rPr>
                <a:t>Register(</a:t>
              </a:r>
              <a:r>
                <a:rPr lang="en-US" sz="1400" dirty="0" err="1" smtClean="0">
                  <a:latin typeface="+mj-lt"/>
                </a:rPr>
                <a:t>dev,acc</a:t>
              </a:r>
              <a:r>
                <a:rPr lang="en-US" sz="1400" dirty="0" smtClean="0">
                  <a:latin typeface="+mj-lt"/>
                </a:rPr>
                <a:t>)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234402" y="2662563"/>
              <a:ext cx="1957915" cy="12057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258657" y="2403847"/>
              <a:ext cx="1987531" cy="247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+mj-lt"/>
                </a:rPr>
                <a:t>Register_bc</a:t>
              </a:r>
              <a:r>
                <a:rPr lang="en-US" sz="1400" dirty="0" smtClean="0">
                  <a:latin typeface="+mj-lt"/>
                </a:rPr>
                <a:t>(</a:t>
              </a:r>
              <a:r>
                <a:rPr lang="en-US" sz="1400" dirty="0" err="1" smtClean="0">
                  <a:latin typeface="+mj-lt"/>
                </a:rPr>
                <a:t>dev,acc</a:t>
              </a:r>
              <a:r>
                <a:rPr lang="en-US" sz="1400" dirty="0" smtClean="0">
                  <a:latin typeface="+mj-lt"/>
                </a:rPr>
                <a:t>)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41859" y="2426786"/>
              <a:ext cx="1987531" cy="247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+mj-lt"/>
                </a:rPr>
                <a:t>Register(</a:t>
              </a:r>
              <a:r>
                <a:rPr lang="en-US" sz="1400" dirty="0" err="1" smtClean="0">
                  <a:latin typeface="+mj-lt"/>
                </a:rPr>
                <a:t>dev,acc</a:t>
              </a:r>
              <a:r>
                <a:rPr lang="en-US" sz="1400" dirty="0" smtClean="0">
                  <a:latin typeface="+mj-lt"/>
                </a:rPr>
                <a:t>)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215694" y="2674620"/>
              <a:ext cx="3841745" cy="0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215694" y="2987040"/>
              <a:ext cx="3841745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243170" y="2674620"/>
              <a:ext cx="1" cy="1087773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9053789" y="2697560"/>
              <a:ext cx="1" cy="289480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227219" y="2677239"/>
              <a:ext cx="1" cy="289480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3246529" y="2987040"/>
              <a:ext cx="1945789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245993" y="2677240"/>
              <a:ext cx="5759" cy="1074271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234402" y="3462031"/>
              <a:ext cx="3880708" cy="10882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258657" y="3214197"/>
              <a:ext cx="1987531" cy="247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+mj-lt"/>
                </a:rPr>
                <a:t>Register(dev)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7145604" y="3451149"/>
              <a:ext cx="3873567" cy="10882"/>
            </a:xfrm>
            <a:prstGeom prst="straightConnector1">
              <a:avLst/>
            </a:prstGeom>
            <a:ln>
              <a:solidFill>
                <a:srgbClr val="00F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7169859" y="3203315"/>
              <a:ext cx="1987531" cy="247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+mj-lt"/>
                </a:rPr>
                <a:t>Register(dev)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11030369" y="3462031"/>
              <a:ext cx="1" cy="289480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7115110" y="3751511"/>
              <a:ext cx="3915259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34968" y="3472913"/>
              <a:ext cx="1" cy="289480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3245993" y="3762393"/>
              <a:ext cx="3899611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1243169" y="3762393"/>
              <a:ext cx="2002824" cy="0"/>
            </a:xfrm>
            <a:prstGeom prst="straightConnector1">
              <a:avLst/>
            </a:prstGeom>
            <a:ln>
              <a:solidFill>
                <a:srgbClr val="00FA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FA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156</Words>
  <Application>Microsoft Macintosh PowerPoint</Application>
  <PresentationFormat>Widescreen</PresentationFormat>
  <Paragraphs>67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2016-11-08T09:28:57Z</dcterms:created>
  <dcterms:modified xsi:type="dcterms:W3CDTF">2016-11-24T11:34:41Z</dcterms:modified>
</cp:coreProperties>
</file>