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75"/>
  </p:normalViewPr>
  <p:slideViewPr>
    <p:cSldViewPr snapToGrid="0" snapToObjects="1">
      <p:cViewPr varScale="1">
        <p:scale>
          <a:sx n="111" d="100"/>
          <a:sy n="111" d="100"/>
        </p:scale>
        <p:origin x="4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411C-558B-E14E-8765-4C1C9507317D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1883-CE85-4B4C-B480-1922124B6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411C-558B-E14E-8765-4C1C9507317D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1883-CE85-4B4C-B480-1922124B6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0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411C-558B-E14E-8765-4C1C9507317D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1883-CE85-4B4C-B480-1922124B6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8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411C-558B-E14E-8765-4C1C9507317D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1883-CE85-4B4C-B480-1922124B6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25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411C-558B-E14E-8765-4C1C9507317D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1883-CE85-4B4C-B480-1922124B6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5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411C-558B-E14E-8765-4C1C9507317D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1883-CE85-4B4C-B480-1922124B6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0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411C-558B-E14E-8765-4C1C9507317D}" type="datetimeFigureOut">
              <a:rPr lang="en-US" smtClean="0"/>
              <a:t>11/8/16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1883-CE85-4B4C-B480-1922124B6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9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411C-558B-E14E-8765-4C1C9507317D}" type="datetimeFigureOut">
              <a:rPr lang="en-US" smtClean="0"/>
              <a:t>11/8/16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1883-CE85-4B4C-B480-1922124B6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1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411C-558B-E14E-8765-4C1C9507317D}" type="datetimeFigureOut">
              <a:rPr lang="en-US" smtClean="0"/>
              <a:t>11/8/16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1883-CE85-4B4C-B480-1922124B6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9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411C-558B-E14E-8765-4C1C9507317D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1883-CE85-4B4C-B480-1922124B6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2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411C-558B-E14E-8765-4C1C9507317D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1883-CE85-4B4C-B480-1922124B6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0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3411C-558B-E14E-8765-4C1C9507317D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F1883-CE85-4B4C-B480-1922124B6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3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9109274" y="608206"/>
            <a:ext cx="2430684" cy="1472690"/>
            <a:chOff x="4606724" y="1467203"/>
            <a:chExt cx="2430684" cy="2560787"/>
          </a:xfrm>
        </p:grpSpPr>
        <p:sp>
          <p:nvSpPr>
            <p:cNvPr id="13" name="Rectangle 12"/>
            <p:cNvSpPr/>
            <p:nvPr/>
          </p:nvSpPr>
          <p:spPr>
            <a:xfrm>
              <a:off x="4606724" y="2095018"/>
              <a:ext cx="2430684" cy="19329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34045" y="2304325"/>
              <a:ext cx="2176041" cy="14821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+mj-lt"/>
                </a:rPr>
                <a:t>HTTP client using REQUESTS</a:t>
              </a:r>
              <a:endParaRPr lang="en-US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20855" y="1467203"/>
              <a:ext cx="2002420" cy="64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</a:rPr>
                <a:t>Brand device (</a:t>
              </a:r>
              <a:r>
                <a:rPr lang="en-US" dirty="0" err="1" smtClean="0">
                  <a:latin typeface="+mj-lt"/>
                </a:rPr>
                <a:t>RPi</a:t>
              </a:r>
              <a:r>
                <a:rPr lang="en-US" dirty="0" smtClean="0">
                  <a:latin typeface="+mj-lt"/>
                </a:rPr>
                <a:t>)</a:t>
              </a:r>
              <a:endParaRPr lang="en-US" dirty="0">
                <a:latin typeface="+mj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088053" y="2423602"/>
            <a:ext cx="2430684" cy="1469170"/>
            <a:chOff x="4606724" y="1473324"/>
            <a:chExt cx="2430684" cy="2554666"/>
          </a:xfrm>
        </p:grpSpPr>
        <p:sp>
          <p:nvSpPr>
            <p:cNvPr id="18" name="Rectangle 17"/>
            <p:cNvSpPr/>
            <p:nvPr/>
          </p:nvSpPr>
          <p:spPr>
            <a:xfrm>
              <a:off x="4606724" y="2095018"/>
              <a:ext cx="2430684" cy="19329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34045" y="2304325"/>
              <a:ext cx="2176041" cy="14821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+mj-lt"/>
                </a:rPr>
                <a:t>HTTP client using REQUESTS</a:t>
              </a:r>
              <a:endParaRPr lang="en-US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71349" y="1473324"/>
              <a:ext cx="2343874" cy="64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latin typeface="+mj-lt"/>
                </a:rPr>
                <a:t>Non-brand </a:t>
              </a:r>
              <a:r>
                <a:rPr lang="en-US" dirty="0" smtClean="0">
                  <a:latin typeface="+mj-lt"/>
                </a:rPr>
                <a:t>device (</a:t>
              </a:r>
              <a:r>
                <a:rPr lang="en-US" dirty="0" err="1" smtClean="0">
                  <a:latin typeface="+mj-lt"/>
                </a:rPr>
                <a:t>RPi</a:t>
              </a:r>
              <a:r>
                <a:rPr lang="en-US" dirty="0" smtClean="0">
                  <a:latin typeface="+mj-lt"/>
                </a:rPr>
                <a:t>)</a:t>
              </a:r>
              <a:endParaRPr lang="en-US" dirty="0">
                <a:latin typeface="+mj-lt"/>
              </a:endParaRP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 flipH="1">
            <a:off x="7637360" y="1640740"/>
            <a:ext cx="1599235" cy="92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4305782" y="4080547"/>
            <a:ext cx="2361234" cy="2487252"/>
            <a:chOff x="833377" y="3663859"/>
            <a:chExt cx="2361234" cy="2487252"/>
          </a:xfrm>
        </p:grpSpPr>
        <p:grpSp>
          <p:nvGrpSpPr>
            <p:cNvPr id="28" name="Group 27"/>
            <p:cNvGrpSpPr/>
            <p:nvPr/>
          </p:nvGrpSpPr>
          <p:grpSpPr>
            <a:xfrm>
              <a:off x="833377" y="3663859"/>
              <a:ext cx="2361234" cy="2487252"/>
              <a:chOff x="4676174" y="2030600"/>
              <a:chExt cx="2361234" cy="199739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4676174" y="2342685"/>
                <a:ext cx="2361234" cy="168530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952034" y="2490326"/>
                <a:ext cx="752357" cy="5256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+mj-lt"/>
                  </a:rPr>
                  <a:t>e</a:t>
                </a:r>
                <a:r>
                  <a:rPr lang="en-US" dirty="0" smtClean="0">
                    <a:latin typeface="+mj-lt"/>
                  </a:rPr>
                  <a:t>th node</a:t>
                </a:r>
                <a:endParaRPr lang="en-US" dirty="0">
                  <a:latin typeface="+mj-lt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875834" y="2030600"/>
                <a:ext cx="2002420" cy="296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+mj-lt"/>
                  </a:rPr>
                  <a:t>Private </a:t>
                </a:r>
                <a:r>
                  <a:rPr lang="en-US" dirty="0" err="1" smtClean="0">
                    <a:latin typeface="+mj-lt"/>
                  </a:rPr>
                  <a:t>blockchain</a:t>
                </a:r>
                <a:endParaRPr lang="en-US" dirty="0">
                  <a:latin typeface="+mj-lt"/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2228121" y="4236332"/>
              <a:ext cx="752357" cy="6545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+mj-lt"/>
                </a:rPr>
                <a:t>e</a:t>
              </a:r>
              <a:r>
                <a:rPr lang="en-US" dirty="0" smtClean="0">
                  <a:latin typeface="+mj-lt"/>
                </a:rPr>
                <a:t>th node</a:t>
              </a:r>
              <a:endParaRPr lang="en-US" dirty="0">
                <a:latin typeface="+mj-lt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109236" y="5260196"/>
              <a:ext cx="752357" cy="6545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+mj-lt"/>
                </a:rPr>
                <a:t>e</a:t>
              </a:r>
              <a:r>
                <a:rPr lang="en-US" dirty="0" smtClean="0">
                  <a:latin typeface="+mj-lt"/>
                </a:rPr>
                <a:t>th node</a:t>
              </a:r>
              <a:endParaRPr lang="en-US" dirty="0">
                <a:latin typeface="+mj-lt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206902" y="5260196"/>
              <a:ext cx="752357" cy="6545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+mj-lt"/>
                </a:rPr>
                <a:t>e</a:t>
              </a:r>
              <a:r>
                <a:rPr lang="en-US" dirty="0" smtClean="0">
                  <a:latin typeface="+mj-lt"/>
                </a:rPr>
                <a:t>th node</a:t>
              </a:r>
              <a:endParaRPr lang="en-US" dirty="0">
                <a:latin typeface="+mj-lt"/>
              </a:endParaRPr>
            </a:p>
          </p:txBody>
        </p:sp>
        <p:cxnSp>
          <p:nvCxnSpPr>
            <p:cNvPr id="37" name="Straight Arrow Connector 36"/>
            <p:cNvCxnSpPr>
              <a:stCxn id="30" idx="3"/>
              <a:endCxn id="33" idx="1"/>
            </p:cNvCxnSpPr>
            <p:nvPr/>
          </p:nvCxnSpPr>
          <p:spPr>
            <a:xfrm flipV="1">
              <a:off x="1861594" y="4563598"/>
              <a:ext cx="36652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4" idx="0"/>
              <a:endCxn id="30" idx="2"/>
            </p:cNvCxnSpPr>
            <p:nvPr/>
          </p:nvCxnSpPr>
          <p:spPr>
            <a:xfrm flipV="1">
              <a:off x="1485415" y="4890864"/>
              <a:ext cx="1" cy="36933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5" idx="0"/>
              <a:endCxn id="33" idx="2"/>
            </p:cNvCxnSpPr>
            <p:nvPr/>
          </p:nvCxnSpPr>
          <p:spPr>
            <a:xfrm flipV="1">
              <a:off x="2583081" y="4890863"/>
              <a:ext cx="21219" cy="3693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4" idx="3"/>
              <a:endCxn id="35" idx="1"/>
            </p:cNvCxnSpPr>
            <p:nvPr/>
          </p:nvCxnSpPr>
          <p:spPr>
            <a:xfrm>
              <a:off x="1861593" y="5587462"/>
              <a:ext cx="34530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1850983" y="4890864"/>
              <a:ext cx="377138" cy="36933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 flipV="1">
              <a:off x="1850983" y="4947593"/>
              <a:ext cx="377138" cy="31260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Elbow Connector 52"/>
          <p:cNvCxnSpPr>
            <a:stCxn id="33" idx="3"/>
          </p:cNvCxnSpPr>
          <p:nvPr/>
        </p:nvCxnSpPr>
        <p:spPr>
          <a:xfrm flipV="1">
            <a:off x="6452883" y="3467339"/>
            <a:ext cx="914884" cy="151294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961205" y="4997120"/>
            <a:ext cx="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+mj-lt"/>
              </a:rPr>
              <a:t>RPC</a:t>
            </a:r>
            <a:endParaRPr lang="en-US" dirty="0">
              <a:latin typeface="+mj-lt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333998" y="868584"/>
            <a:ext cx="2430684" cy="2776367"/>
            <a:chOff x="5056206" y="508295"/>
            <a:chExt cx="2430684" cy="2776367"/>
          </a:xfrm>
        </p:grpSpPr>
        <p:grpSp>
          <p:nvGrpSpPr>
            <p:cNvPr id="9" name="Group 8"/>
            <p:cNvGrpSpPr/>
            <p:nvPr/>
          </p:nvGrpSpPr>
          <p:grpSpPr>
            <a:xfrm>
              <a:off x="5056206" y="508295"/>
              <a:ext cx="2430684" cy="2776367"/>
              <a:chOff x="4606724" y="1798426"/>
              <a:chExt cx="2430684" cy="222956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606724" y="2095018"/>
                <a:ext cx="2430684" cy="193297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4734045" y="2304326"/>
                <a:ext cx="2176041" cy="5534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+mj-lt"/>
                  </a:rPr>
                  <a:t>Web Server</a:t>
                </a:r>
                <a:endParaRPr lang="en-US" dirty="0">
                  <a:latin typeface="+mj-lt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734045" y="3527568"/>
                <a:ext cx="2176041" cy="32873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+mj-lt"/>
                  </a:rPr>
                  <a:t>App using Contract</a:t>
                </a:r>
                <a:endParaRPr lang="en-US" dirty="0">
                  <a:latin typeface="+mj-lt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820855" y="1798426"/>
                <a:ext cx="2002420" cy="296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+mj-lt"/>
                  </a:rPr>
                  <a:t>HP Laptop</a:t>
                </a:r>
                <a:endParaRPr lang="en-US" dirty="0">
                  <a:latin typeface="+mj-lt"/>
                </a:endParaRPr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5186417" y="1970428"/>
              <a:ext cx="2176041" cy="5811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+mj-lt"/>
                </a:rPr>
                <a:t>RESTful App for Brand</a:t>
              </a:r>
              <a:endParaRPr lang="en-US" dirty="0">
                <a:latin typeface="+mj-lt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221122" y="2144937"/>
            <a:ext cx="2590322" cy="1796479"/>
            <a:chOff x="1408728" y="1488183"/>
            <a:chExt cx="2590322" cy="1796479"/>
          </a:xfrm>
        </p:grpSpPr>
        <p:grpSp>
          <p:nvGrpSpPr>
            <p:cNvPr id="59" name="Group 58"/>
            <p:cNvGrpSpPr/>
            <p:nvPr/>
          </p:nvGrpSpPr>
          <p:grpSpPr>
            <a:xfrm>
              <a:off x="1408728" y="1488183"/>
              <a:ext cx="2590322" cy="1796479"/>
              <a:chOff x="4606725" y="1596706"/>
              <a:chExt cx="2233569" cy="2431284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4606725" y="2095017"/>
                <a:ext cx="2233569" cy="19329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734045" y="2304325"/>
                <a:ext cx="1672096" cy="11161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639037" y="1596706"/>
                <a:ext cx="2168945" cy="499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+mj-lt"/>
                  </a:rPr>
                  <a:t>Brand devices network</a:t>
                </a:r>
                <a:endParaRPr lang="en-US" dirty="0">
                  <a:latin typeface="+mj-lt"/>
                </a:endParaRPr>
              </a:p>
            </p:txBody>
          </p:sp>
        </p:grpSp>
        <p:sp>
          <p:nvSpPr>
            <p:cNvPr id="63" name="Rectangle 62"/>
            <p:cNvSpPr/>
            <p:nvPr/>
          </p:nvSpPr>
          <p:spPr>
            <a:xfrm>
              <a:off x="1708785" y="2163444"/>
              <a:ext cx="1939169" cy="8247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+mj-lt"/>
                </a:rPr>
                <a:t>HUE device</a:t>
              </a:r>
              <a:endParaRPr lang="en-US" dirty="0">
                <a:latin typeface="+mj-lt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861185" y="2315844"/>
              <a:ext cx="1939169" cy="8247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+mj-lt"/>
                </a:rPr>
                <a:t>Brand device</a:t>
              </a:r>
              <a:endParaRPr lang="en-US" dirty="0">
                <a:latin typeface="+mj-lt"/>
              </a:endParaRPr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 flipV="1">
            <a:off x="3807350" y="2757657"/>
            <a:ext cx="1634674" cy="135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16689" y="324091"/>
            <a:ext cx="4375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Affiliated Client Authentication using Private </a:t>
            </a:r>
            <a:r>
              <a:rPr lang="en-US" sz="2400" dirty="0" err="1" smtClean="0"/>
              <a:t>Blockchain</a:t>
            </a:r>
            <a:r>
              <a:rPr lang="en-US" sz="2400" dirty="0" smtClean="0"/>
              <a:t> – </a:t>
            </a:r>
          </a:p>
          <a:p>
            <a:r>
              <a:rPr lang="en-US" sz="2400" dirty="0" smtClean="0"/>
              <a:t>Demo Architecture</a:t>
            </a:r>
            <a:endParaRPr lang="en-US" sz="2400" dirty="0"/>
          </a:p>
        </p:txBody>
      </p:sp>
      <p:cxnSp>
        <p:nvCxnSpPr>
          <p:cNvPr id="75" name="Elbow Connector 74"/>
          <p:cNvCxnSpPr>
            <a:stCxn id="19" idx="1"/>
          </p:cNvCxnSpPr>
          <p:nvPr/>
        </p:nvCxnSpPr>
        <p:spPr>
          <a:xfrm rot="10800000">
            <a:off x="7637360" y="2007535"/>
            <a:ext cx="1578014" cy="132015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87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56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2016-11-08T09:28:57Z</dcterms:created>
  <dcterms:modified xsi:type="dcterms:W3CDTF">2016-11-08T10:03:56Z</dcterms:modified>
</cp:coreProperties>
</file>