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D06C-D821-6D3F-2F68-9BE07ED1F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1FADC-D250-74FC-FB83-3C904B237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8074B-9AC6-6589-9C2A-4811AFBC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B7F2-9603-4B04-9E5C-64B9DC04ADB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5C0D1-F919-AF81-30B7-64955833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9F22C-62F5-E8AB-D8A1-86164C5A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AFF3-92AA-407F-B226-CC6977750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8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BCD3-3064-C929-3FCF-BA0182CA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A4F78-656E-A4B1-A06A-3AEC03D81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8BA00-BB47-985F-DA6B-BB9BE65C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B7F2-9603-4B04-9E5C-64B9DC04ADB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B781A-667D-23D4-CC9A-80898C31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C2208-CB58-EEBE-286E-883ED940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AFF3-92AA-407F-B226-CC6977750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2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73086-C538-9EDF-EF4B-69415AB48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06AB7-16B6-1BFC-838B-77B6F085E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0416A-E5CF-17DE-79E2-F9855F6E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B7F2-9603-4B04-9E5C-64B9DC04ADB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49F8E-CD3B-B53E-C04E-82C1ABF8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A0A55-DB8B-8B5B-84AA-57F73B2D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AFF3-92AA-407F-B226-CC6977750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7A8D-B3A2-0C21-F1DF-0C6E9486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4B58D-F8E7-B2DE-9342-8605852AE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AA8B1-7919-20E0-A428-3A9C7A18C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B7F2-9603-4B04-9E5C-64B9DC04ADB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25978-B5EB-4C03-BA17-A79DEA1F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954C9-592C-89FA-F3B2-928B4523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AFF3-92AA-407F-B226-CC6977750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5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79D1E-0D0C-AC67-1B3C-3E62615E2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134EC-3C69-1AC4-03DF-3AC7713E6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69258-4A28-1B91-FD51-3B3DE83F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B7F2-9603-4B04-9E5C-64B9DC04ADB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ECA9F-FBB0-9D04-6644-21E04E78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666F6-4D62-E157-E279-5D96889B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AFF3-92AA-407F-B226-CC6977750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7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48A2-17C3-A252-8844-2097D114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9BB08-ED47-73D7-A13E-EDBE394F9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AC5A5-A179-503A-D415-AA32DF505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1BD17-9421-CB14-07C4-7AD4F7E1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B7F2-9603-4B04-9E5C-64B9DC04ADB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703F4-D570-B045-2FC4-F7EEF549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18D90-DF44-D38C-579F-BD4F9487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AFF3-92AA-407F-B226-CC6977750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1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2DC99-503E-47D1-F47E-3B21E6F3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CBF60-359C-65DC-3E68-D0E558771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DC866-A106-F41A-BF01-DB1753EA3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CBA8B9-CD44-3447-1A58-20C405DC9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3098A-DCDB-2C86-ADA9-D96AF92E1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5EA436-AA30-4C44-EC95-AF4D1162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B7F2-9603-4B04-9E5C-64B9DC04ADB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C18C10-4F5D-4B48-5D4B-B1D43A05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85CC6-7B2F-E249-E798-71592A2A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AFF3-92AA-407F-B226-CC6977750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5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348B-A62B-EB0C-FA73-4BC65EC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E04275-1DB4-F573-A2EC-36A777A3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B7F2-9603-4B04-9E5C-64B9DC04ADB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2F1C1-9E1D-3E21-94B6-EA3DCD71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5F9AE-F64A-68F3-4A4F-2C442CB6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AFF3-92AA-407F-B226-CC6977750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3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62BA6-EE91-787A-E458-11F5F311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B7F2-9603-4B04-9E5C-64B9DC04ADB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5B9186-1367-9E5D-97C2-0736C56E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48ED8-7ED5-C1D2-8EED-E8E61133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AFF3-92AA-407F-B226-CC6977750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3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38EE-6662-3545-7CBE-364D1CA8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19759-F099-2298-9133-D7A6B193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AE59F-3E85-E445-9BFF-20251B8F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9C151-BCED-E4AD-5956-99423010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B7F2-9603-4B04-9E5C-64B9DC04ADB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51044-1750-AF9D-34DE-95A66034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AFDD0-BFC8-86BF-B44B-5D5AA763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AFF3-92AA-407F-B226-CC6977750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7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DAFD-C8DE-EF24-413A-561D4834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92ACC-220F-A12D-1BCE-0822C1B8B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EA707-7DDC-45DA-579A-17AE6E579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6808E-DC3C-DD6F-4005-83C2553A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B7F2-9603-4B04-9E5C-64B9DC04ADB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B45EB-3351-5DE7-C5FC-1C3121B1F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15E87-B51F-F508-2231-ACC2F695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AFF3-92AA-407F-B226-CC6977750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1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4A62F-C7D8-C0BD-6ABA-2EE445A33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53E16-DE69-7D20-A2DD-1DAF9DE90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1504D-C0C3-48FB-D1C6-CA5F41B26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3B7F2-9603-4B04-9E5C-64B9DC04ADB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D10C3-F709-2017-F4A8-FFA50065D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E16F0-FEFF-CA90-565A-B2339FF8E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9AFF3-92AA-407F-B226-CC6977750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1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7304CC7-816A-9CE5-7291-48B08B28DCD3}"/>
              </a:ext>
            </a:extLst>
          </p:cNvPr>
          <p:cNvSpPr/>
          <p:nvPr/>
        </p:nvSpPr>
        <p:spPr>
          <a:xfrm>
            <a:off x="822121" y="595618"/>
            <a:ext cx="1774899" cy="1694576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DF5798-EA5A-5D26-FFD2-8E2DD182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7254" y="235955"/>
            <a:ext cx="2497494" cy="477837"/>
          </a:xfrm>
        </p:spPr>
        <p:txBody>
          <a:bodyPr>
            <a:normAutofit fontScale="90000"/>
          </a:bodyPr>
          <a:lstStyle/>
          <a:p>
            <a:r>
              <a:rPr lang="en-US" sz="3300" dirty="0"/>
              <a:t>Gilbert’s Poker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ACDB2-CAEA-DEE9-0652-8EE850F1F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7912" y="4347184"/>
            <a:ext cx="1814818" cy="492443"/>
          </a:xfrm>
        </p:spPr>
        <p:txBody>
          <a:bodyPr>
            <a:noAutofit/>
          </a:bodyPr>
          <a:lstStyle/>
          <a:p>
            <a:r>
              <a:rPr lang="en-US" sz="1300" dirty="0"/>
              <a:t>Carl 'Sundown' Herman</a:t>
            </a:r>
          </a:p>
          <a:p>
            <a:r>
              <a:rPr lang="en-US" sz="1300" dirty="0"/>
              <a:t>$$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3474D-3EAE-1B0B-8DC1-894730BCDCD5}"/>
              </a:ext>
            </a:extLst>
          </p:cNvPr>
          <p:cNvSpPr txBox="1"/>
          <p:nvPr/>
        </p:nvSpPr>
        <p:spPr>
          <a:xfrm>
            <a:off x="5177404" y="2063693"/>
            <a:ext cx="18371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Willard 'Boot-Licker' Gill</a:t>
            </a:r>
          </a:p>
          <a:p>
            <a:pPr algn="ctr"/>
            <a:r>
              <a:rPr lang="en-US" sz="1300" dirty="0"/>
              <a:t>$$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E86932-EC9C-6913-C3F9-F6A017212188}"/>
              </a:ext>
            </a:extLst>
          </p:cNvPr>
          <p:cNvSpPr txBox="1"/>
          <p:nvPr/>
        </p:nvSpPr>
        <p:spPr>
          <a:xfrm>
            <a:off x="7720668" y="4347184"/>
            <a:ext cx="18148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Marshall 'Noose' Moore</a:t>
            </a:r>
          </a:p>
          <a:p>
            <a:pPr algn="ctr"/>
            <a:r>
              <a:rPr lang="en-US" sz="1300" dirty="0"/>
              <a:t>$$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1DC3D-AC29-8191-C9CF-510DBAA5C4E6}"/>
              </a:ext>
            </a:extLst>
          </p:cNvPr>
          <p:cNvSpPr txBox="1"/>
          <p:nvPr/>
        </p:nvSpPr>
        <p:spPr>
          <a:xfrm>
            <a:off x="5458434" y="5645792"/>
            <a:ext cx="12751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Player</a:t>
            </a:r>
          </a:p>
          <a:p>
            <a:pPr algn="ctr"/>
            <a:r>
              <a:rPr lang="en-US" sz="1300" dirty="0"/>
              <a:t>$$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24A7FF-055F-ED93-334C-530C2D4B73DB}"/>
              </a:ext>
            </a:extLst>
          </p:cNvPr>
          <p:cNvSpPr/>
          <p:nvPr/>
        </p:nvSpPr>
        <p:spPr>
          <a:xfrm>
            <a:off x="4472732" y="2556135"/>
            <a:ext cx="3246539" cy="30896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DDE754-5C00-D0BB-D2A8-7A20EA9A35E8}"/>
              </a:ext>
            </a:extLst>
          </p:cNvPr>
          <p:cNvSpPr/>
          <p:nvPr/>
        </p:nvSpPr>
        <p:spPr>
          <a:xfrm>
            <a:off x="2860646" y="3007886"/>
            <a:ext cx="1409350" cy="1339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80EB532-387E-648C-28A6-AD378E73A2C8}"/>
              </a:ext>
            </a:extLst>
          </p:cNvPr>
          <p:cNvSpPr/>
          <p:nvPr/>
        </p:nvSpPr>
        <p:spPr>
          <a:xfrm>
            <a:off x="5391322" y="726648"/>
            <a:ext cx="1409350" cy="1339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8C9727-23AF-E3C5-4E43-3D42AD157FF6}"/>
              </a:ext>
            </a:extLst>
          </p:cNvPr>
          <p:cNvSpPr/>
          <p:nvPr/>
        </p:nvSpPr>
        <p:spPr>
          <a:xfrm>
            <a:off x="7922004" y="3007886"/>
            <a:ext cx="1409350" cy="1339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E2877-6592-978D-5069-7A1D448C60F6}"/>
              </a:ext>
            </a:extLst>
          </p:cNvPr>
          <p:cNvSpPr/>
          <p:nvPr/>
        </p:nvSpPr>
        <p:spPr>
          <a:xfrm rot="5950168">
            <a:off x="4944992" y="3554786"/>
            <a:ext cx="26005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F2A51-81F1-C41D-3A22-94D8A763C631}"/>
              </a:ext>
            </a:extLst>
          </p:cNvPr>
          <p:cNvSpPr/>
          <p:nvPr/>
        </p:nvSpPr>
        <p:spPr>
          <a:xfrm>
            <a:off x="5914240" y="3011531"/>
            <a:ext cx="26005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630397-3F21-7F7E-7517-C6A895250F41}"/>
              </a:ext>
            </a:extLst>
          </p:cNvPr>
          <p:cNvSpPr/>
          <p:nvPr/>
        </p:nvSpPr>
        <p:spPr>
          <a:xfrm>
            <a:off x="5740868" y="2836600"/>
            <a:ext cx="26005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13D1CC-4A34-5214-A522-EBE8DE6C84E6}"/>
              </a:ext>
            </a:extLst>
          </p:cNvPr>
          <p:cNvSpPr/>
          <p:nvPr/>
        </p:nvSpPr>
        <p:spPr>
          <a:xfrm rot="5550549">
            <a:off x="5097392" y="3707186"/>
            <a:ext cx="26005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FF73C0-B701-B2C4-E03B-624A19E328E9}"/>
              </a:ext>
            </a:extLst>
          </p:cNvPr>
          <p:cNvSpPr/>
          <p:nvPr/>
        </p:nvSpPr>
        <p:spPr>
          <a:xfrm rot="4933834">
            <a:off x="5249792" y="3859586"/>
            <a:ext cx="26005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90D147-587E-3230-43E8-154ACFFED2F3}"/>
              </a:ext>
            </a:extLst>
          </p:cNvPr>
          <p:cNvSpPr/>
          <p:nvPr/>
        </p:nvSpPr>
        <p:spPr>
          <a:xfrm rot="13303522">
            <a:off x="7031796" y="3716575"/>
            <a:ext cx="26005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9AE118-DD3A-4246-4000-69535B316DCD}"/>
              </a:ext>
            </a:extLst>
          </p:cNvPr>
          <p:cNvSpPr/>
          <p:nvPr/>
        </p:nvSpPr>
        <p:spPr>
          <a:xfrm rot="16979932">
            <a:off x="6852935" y="3716574"/>
            <a:ext cx="26005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A362E3-BAB2-F894-E105-2F7DFF504D03}"/>
              </a:ext>
            </a:extLst>
          </p:cNvPr>
          <p:cNvSpPr/>
          <p:nvPr/>
        </p:nvSpPr>
        <p:spPr>
          <a:xfrm rot="16200000">
            <a:off x="5965969" y="6781888"/>
            <a:ext cx="26005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picture containing clipart, animated cartoon, animation, hat&#10;&#10;Description automatically generated">
            <a:extLst>
              <a:ext uri="{FF2B5EF4-FFF2-40B4-BE49-F238E27FC236}">
                <a16:creationId xmlns:a16="http://schemas.microsoft.com/office/drawing/2014/main" id="{4D38A9E2-1063-F65C-D4B8-409F7D499D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8" t="-17681" r="18166" b="17681"/>
          <a:stretch/>
        </p:blipFill>
        <p:spPr>
          <a:xfrm>
            <a:off x="2860646" y="2978529"/>
            <a:ext cx="1409350" cy="1368655"/>
          </a:xfrm>
          <a:prstGeom prst="ellipse">
            <a:avLst/>
          </a:prstGeom>
        </p:spPr>
      </p:pic>
      <p:pic>
        <p:nvPicPr>
          <p:cNvPr id="21" name="Picture 20" descr="A picture containing clipart, animated cartoon, animation, hat&#10;&#10;Description automatically generated">
            <a:extLst>
              <a:ext uri="{FF2B5EF4-FFF2-40B4-BE49-F238E27FC236}">
                <a16:creationId xmlns:a16="http://schemas.microsoft.com/office/drawing/2014/main" id="{38D4B499-15AF-F670-3663-8346BC7D31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8" t="-17681" r="18166" b="17681"/>
          <a:stretch/>
        </p:blipFill>
        <p:spPr>
          <a:xfrm>
            <a:off x="7922004" y="2982662"/>
            <a:ext cx="1409350" cy="1368655"/>
          </a:xfrm>
          <a:prstGeom prst="ellipse">
            <a:avLst/>
          </a:prstGeom>
        </p:spPr>
      </p:pic>
      <p:pic>
        <p:nvPicPr>
          <p:cNvPr id="22" name="Picture 21" descr="A picture containing clipart, animated cartoon, animation, hat&#10;&#10;Description automatically generated">
            <a:extLst>
              <a:ext uri="{FF2B5EF4-FFF2-40B4-BE49-F238E27FC236}">
                <a16:creationId xmlns:a16="http://schemas.microsoft.com/office/drawing/2014/main" id="{DA547196-80F6-1E7D-0016-E4FE7CC5D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8" t="-17681" r="18166" b="17681"/>
          <a:stretch/>
        </p:blipFill>
        <p:spPr>
          <a:xfrm>
            <a:off x="5396431" y="688608"/>
            <a:ext cx="1409350" cy="1368655"/>
          </a:xfrm>
          <a:prstGeom prst="ellipse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DFBBB15-4886-0DFC-0D7B-BB7ABEF623F7}"/>
              </a:ext>
            </a:extLst>
          </p:cNvPr>
          <p:cNvSpPr/>
          <p:nvPr/>
        </p:nvSpPr>
        <p:spPr>
          <a:xfrm rot="20691131">
            <a:off x="5578634" y="6185518"/>
            <a:ext cx="360439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9EBF4F-AA7E-2505-9584-540670063109}"/>
              </a:ext>
            </a:extLst>
          </p:cNvPr>
          <p:cNvSpPr/>
          <p:nvPr/>
        </p:nvSpPr>
        <p:spPr>
          <a:xfrm rot="21208951">
            <a:off x="5749278" y="6130763"/>
            <a:ext cx="360439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2E3C14-50CE-BFD4-5B10-56BF8259DAD0}"/>
              </a:ext>
            </a:extLst>
          </p:cNvPr>
          <p:cNvSpPr/>
          <p:nvPr/>
        </p:nvSpPr>
        <p:spPr>
          <a:xfrm rot="696101">
            <a:off x="5972330" y="6155014"/>
            <a:ext cx="360439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56C735-5157-43E0-7705-A5A35C2A6B8E}"/>
              </a:ext>
            </a:extLst>
          </p:cNvPr>
          <p:cNvSpPr/>
          <p:nvPr/>
        </p:nvSpPr>
        <p:spPr>
          <a:xfrm rot="1185947">
            <a:off x="6125502" y="6200920"/>
            <a:ext cx="360439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3" action="ppaction://hlinksldjump"/>
            <a:extLst>
              <a:ext uri="{FF2B5EF4-FFF2-40B4-BE49-F238E27FC236}">
                <a16:creationId xmlns:a16="http://schemas.microsoft.com/office/drawing/2014/main" id="{D84F1913-6BD9-DDA8-ECF5-E843A9F22CF2}"/>
              </a:ext>
            </a:extLst>
          </p:cNvPr>
          <p:cNvSpPr/>
          <p:nvPr/>
        </p:nvSpPr>
        <p:spPr>
          <a:xfrm>
            <a:off x="960120" y="726648"/>
            <a:ext cx="1508760" cy="69067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E79F7F-1A01-CFFA-60AC-F914C7765093}"/>
              </a:ext>
            </a:extLst>
          </p:cNvPr>
          <p:cNvSpPr txBox="1"/>
          <p:nvPr/>
        </p:nvSpPr>
        <p:spPr>
          <a:xfrm>
            <a:off x="1278697" y="885251"/>
            <a:ext cx="871606" cy="37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 action="ppaction://hlinksldjump"/>
              </a:rPr>
              <a:t>Mobile</a:t>
            </a:r>
            <a:endParaRPr lang="en-US" dirty="0"/>
          </a:p>
        </p:txBody>
      </p:sp>
      <p:sp>
        <p:nvSpPr>
          <p:cNvPr id="29" name="Rectangle 28">
            <a:hlinkClick r:id="rId3" action="ppaction://hlinksldjump"/>
            <a:extLst>
              <a:ext uri="{FF2B5EF4-FFF2-40B4-BE49-F238E27FC236}">
                <a16:creationId xmlns:a16="http://schemas.microsoft.com/office/drawing/2014/main" id="{01DDDCB1-457B-1906-DAEF-165EC3C4EAEF}"/>
              </a:ext>
            </a:extLst>
          </p:cNvPr>
          <p:cNvSpPr/>
          <p:nvPr/>
        </p:nvSpPr>
        <p:spPr>
          <a:xfrm>
            <a:off x="2810941" y="1429136"/>
            <a:ext cx="1508760" cy="49244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8AB432-009F-1B87-2611-8E663BBC8DEC}"/>
              </a:ext>
            </a:extLst>
          </p:cNvPr>
          <p:cNvSpPr txBox="1"/>
          <p:nvPr/>
        </p:nvSpPr>
        <p:spPr>
          <a:xfrm>
            <a:off x="2895971" y="1528250"/>
            <a:ext cx="13386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gilbertalba3.com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CAE9380-0A9F-5C18-7FF0-0CBB792DF845}"/>
              </a:ext>
            </a:extLst>
          </p:cNvPr>
          <p:cNvSpPr/>
          <p:nvPr/>
        </p:nvSpPr>
        <p:spPr>
          <a:xfrm>
            <a:off x="5835565" y="4086760"/>
            <a:ext cx="165361" cy="153825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3C44051-B6E4-EB5F-D05F-F99DE08ED559}"/>
              </a:ext>
            </a:extLst>
          </p:cNvPr>
          <p:cNvSpPr/>
          <p:nvPr/>
        </p:nvSpPr>
        <p:spPr>
          <a:xfrm>
            <a:off x="5987965" y="4239160"/>
            <a:ext cx="165361" cy="153825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BE6503-1364-E6DA-9085-CCBB8BEC9F90}"/>
              </a:ext>
            </a:extLst>
          </p:cNvPr>
          <p:cNvSpPr/>
          <p:nvPr/>
        </p:nvSpPr>
        <p:spPr>
          <a:xfrm>
            <a:off x="6091617" y="4015545"/>
            <a:ext cx="165361" cy="153825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913A99-7F2E-8802-1880-AE79C56537CE}"/>
              </a:ext>
            </a:extLst>
          </p:cNvPr>
          <p:cNvSpPr/>
          <p:nvPr/>
        </p:nvSpPr>
        <p:spPr>
          <a:xfrm>
            <a:off x="6246473" y="4301824"/>
            <a:ext cx="165361" cy="153825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4" action="ppaction://hlinksldjump"/>
            <a:extLst>
              <a:ext uri="{FF2B5EF4-FFF2-40B4-BE49-F238E27FC236}">
                <a16:creationId xmlns:a16="http://schemas.microsoft.com/office/drawing/2014/main" id="{1664765A-2DEA-B1FA-00F2-D284693E0067}"/>
              </a:ext>
            </a:extLst>
          </p:cNvPr>
          <p:cNvSpPr/>
          <p:nvPr/>
        </p:nvSpPr>
        <p:spPr>
          <a:xfrm>
            <a:off x="960120" y="1487759"/>
            <a:ext cx="1508760" cy="69067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C8C3DD-4C24-546C-95C2-7390476DF956}"/>
              </a:ext>
            </a:extLst>
          </p:cNvPr>
          <p:cNvSpPr txBox="1"/>
          <p:nvPr/>
        </p:nvSpPr>
        <p:spPr>
          <a:xfrm>
            <a:off x="1058921" y="1589806"/>
            <a:ext cx="130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 action="ppaction://hlinksldjump"/>
              </a:rPr>
              <a:t>Main</a:t>
            </a:r>
            <a:r>
              <a:rPr lang="en-US" dirty="0"/>
              <a:t> </a:t>
            </a:r>
            <a:r>
              <a:rPr lang="en-US" dirty="0">
                <a:hlinkClick r:id="rId4" action="ppaction://hlinksldjump"/>
              </a:rPr>
              <a:t>Menu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F689A2-AAFE-7F95-75DD-0B6ED9F8B979}"/>
              </a:ext>
            </a:extLst>
          </p:cNvPr>
          <p:cNvSpPr/>
          <p:nvPr/>
        </p:nvSpPr>
        <p:spPr>
          <a:xfrm rot="19518261">
            <a:off x="5983369" y="4809037"/>
            <a:ext cx="26005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1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67DC44-D426-55AC-5552-8EEE38571180}"/>
              </a:ext>
            </a:extLst>
          </p:cNvPr>
          <p:cNvSpPr/>
          <p:nvPr/>
        </p:nvSpPr>
        <p:spPr>
          <a:xfrm>
            <a:off x="1058795" y="1650534"/>
            <a:ext cx="1774899" cy="1694576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859D9-09FB-CB86-3487-B6FDCB322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3694" y="3656202"/>
            <a:ext cx="2752286" cy="708666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Howdy, partner!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5DA293-217D-64B2-93A6-2FFFE4C2BB23}"/>
              </a:ext>
            </a:extLst>
          </p:cNvPr>
          <p:cNvSpPr txBox="1"/>
          <p:nvPr/>
        </p:nvSpPr>
        <p:spPr>
          <a:xfrm>
            <a:off x="3979004" y="4364868"/>
            <a:ext cx="45216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Welcome to Gilbert’s Poker! If you’d like to take part in a game, you’ll have to sign in.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85120-119B-DE88-1733-34BA0A0A5BC0}"/>
              </a:ext>
            </a:extLst>
          </p:cNvPr>
          <p:cNvSpPr txBox="1"/>
          <p:nvPr/>
        </p:nvSpPr>
        <p:spPr>
          <a:xfrm>
            <a:off x="4719857" y="5046732"/>
            <a:ext cx="9479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First name: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1D6AA-75E0-68AA-B7B8-AD84260A47C1}"/>
              </a:ext>
            </a:extLst>
          </p:cNvPr>
          <p:cNvSpPr txBox="1"/>
          <p:nvPr/>
        </p:nvSpPr>
        <p:spPr>
          <a:xfrm>
            <a:off x="4719857" y="5450115"/>
            <a:ext cx="9479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Last name: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561A26-4D9C-AA16-0E8D-3C1D043F7046}"/>
              </a:ext>
            </a:extLst>
          </p:cNvPr>
          <p:cNvSpPr txBox="1"/>
          <p:nvPr/>
        </p:nvSpPr>
        <p:spPr>
          <a:xfrm>
            <a:off x="4719857" y="5853498"/>
            <a:ext cx="9479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Nick name: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40C485-8364-5B62-D2BA-A37DBC54075C}"/>
              </a:ext>
            </a:extLst>
          </p:cNvPr>
          <p:cNvSpPr/>
          <p:nvPr/>
        </p:nvSpPr>
        <p:spPr>
          <a:xfrm>
            <a:off x="5667813" y="5046732"/>
            <a:ext cx="1144048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0774E5-06D3-19E9-9C2E-FA05D292F7DC}"/>
              </a:ext>
            </a:extLst>
          </p:cNvPr>
          <p:cNvSpPr/>
          <p:nvPr/>
        </p:nvSpPr>
        <p:spPr>
          <a:xfrm>
            <a:off x="5667813" y="5450115"/>
            <a:ext cx="1144048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545B1E-DD2F-F8AF-7B16-687193ABFD32}"/>
              </a:ext>
            </a:extLst>
          </p:cNvPr>
          <p:cNvSpPr/>
          <p:nvPr/>
        </p:nvSpPr>
        <p:spPr>
          <a:xfrm>
            <a:off x="5667813" y="5853498"/>
            <a:ext cx="1144048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3266D4-71CB-3687-2092-4B4764F3349B}"/>
              </a:ext>
            </a:extLst>
          </p:cNvPr>
          <p:cNvSpPr/>
          <p:nvPr/>
        </p:nvSpPr>
        <p:spPr>
          <a:xfrm>
            <a:off x="4548231" y="6372052"/>
            <a:ext cx="1468074" cy="3691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27D90B-7268-A329-EC06-CAC6F0D17014}"/>
              </a:ext>
            </a:extLst>
          </p:cNvPr>
          <p:cNvSpPr txBox="1"/>
          <p:nvPr/>
        </p:nvSpPr>
        <p:spPr>
          <a:xfrm>
            <a:off x="4938319" y="6410416"/>
            <a:ext cx="6878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Submit</a:t>
            </a:r>
          </a:p>
        </p:txBody>
      </p:sp>
      <p:sp>
        <p:nvSpPr>
          <p:cNvPr id="17" name="Rectangle 16">
            <a:hlinkClick r:id="rId2" action="ppaction://hlinksldjump"/>
            <a:extLst>
              <a:ext uri="{FF2B5EF4-FFF2-40B4-BE49-F238E27FC236}">
                <a16:creationId xmlns:a16="http://schemas.microsoft.com/office/drawing/2014/main" id="{10BC51EE-43EE-C7AE-165F-E34B44CA482B}"/>
              </a:ext>
            </a:extLst>
          </p:cNvPr>
          <p:cNvSpPr/>
          <p:nvPr/>
        </p:nvSpPr>
        <p:spPr>
          <a:xfrm>
            <a:off x="1115736" y="1761689"/>
            <a:ext cx="1661020" cy="57045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63127C-0A4D-CA75-0CF7-138D1AA8A520}"/>
              </a:ext>
            </a:extLst>
          </p:cNvPr>
          <p:cNvSpPr txBox="1"/>
          <p:nvPr/>
        </p:nvSpPr>
        <p:spPr>
          <a:xfrm>
            <a:off x="1564547" y="1900720"/>
            <a:ext cx="7633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hlinkClick r:id="rId2" action="ppaction://hlinksldjump"/>
              </a:rPr>
              <a:t>Desktop</a:t>
            </a:r>
            <a:endParaRPr lang="en-US" sz="1300" dirty="0"/>
          </a:p>
        </p:txBody>
      </p:sp>
      <p:sp>
        <p:nvSpPr>
          <p:cNvPr id="19" name="Rectangle 18">
            <a:hlinkClick r:id="rId3" action="ppaction://hlinksldjump"/>
            <a:extLst>
              <a:ext uri="{FF2B5EF4-FFF2-40B4-BE49-F238E27FC236}">
                <a16:creationId xmlns:a16="http://schemas.microsoft.com/office/drawing/2014/main" id="{286BB782-B256-6EC1-0AF4-0AF2C64F0506}"/>
              </a:ext>
            </a:extLst>
          </p:cNvPr>
          <p:cNvSpPr/>
          <p:nvPr/>
        </p:nvSpPr>
        <p:spPr>
          <a:xfrm>
            <a:off x="1115736" y="2677488"/>
            <a:ext cx="1661020" cy="57045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5E2DF1-E25F-FDAA-9A36-ED7EE1AE5E64}"/>
              </a:ext>
            </a:extLst>
          </p:cNvPr>
          <p:cNvSpPr txBox="1"/>
          <p:nvPr/>
        </p:nvSpPr>
        <p:spPr>
          <a:xfrm>
            <a:off x="1598102" y="2816519"/>
            <a:ext cx="69628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hlinkClick r:id="rId3" action="ppaction://hlinksldjump"/>
              </a:rPr>
              <a:t>Mobile</a:t>
            </a:r>
            <a:endParaRPr lang="en-US" sz="13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71A014-9DB7-ED0D-4812-4D59A86D6BA0}"/>
              </a:ext>
            </a:extLst>
          </p:cNvPr>
          <p:cNvSpPr/>
          <p:nvPr/>
        </p:nvSpPr>
        <p:spPr>
          <a:xfrm>
            <a:off x="6175697" y="6372052"/>
            <a:ext cx="1468074" cy="3691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E8D04C-E49D-08F5-2E1C-0CFDF5F3BC5C}"/>
              </a:ext>
            </a:extLst>
          </p:cNvPr>
          <p:cNvSpPr txBox="1"/>
          <p:nvPr/>
        </p:nvSpPr>
        <p:spPr>
          <a:xfrm>
            <a:off x="6239837" y="6410416"/>
            <a:ext cx="13338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gilbertalba3.com</a:t>
            </a:r>
          </a:p>
        </p:txBody>
      </p:sp>
      <p:pic>
        <p:nvPicPr>
          <p:cNvPr id="4" name="Picture 3" descr="A picture containing house, cartoon&#10;&#10;Description automatically generated with medium confidence">
            <a:extLst>
              <a:ext uri="{FF2B5EF4-FFF2-40B4-BE49-F238E27FC236}">
                <a16:creationId xmlns:a16="http://schemas.microsoft.com/office/drawing/2014/main" id="{A6A85036-8016-BE0B-2401-2F1A8831C1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00"/>
          <a:stretch/>
        </p:blipFill>
        <p:spPr>
          <a:xfrm>
            <a:off x="3479241" y="121641"/>
            <a:ext cx="523351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3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8DEE42-E16D-B23B-C8EC-BC635A79EE49}"/>
              </a:ext>
            </a:extLst>
          </p:cNvPr>
          <p:cNvSpPr/>
          <p:nvPr/>
        </p:nvSpPr>
        <p:spPr>
          <a:xfrm>
            <a:off x="852217" y="654341"/>
            <a:ext cx="1774899" cy="1694576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668E3-2101-FC83-5474-AF2D8520D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0824" y="247679"/>
            <a:ext cx="3224257" cy="1169551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Gilbert’s Mobile Poker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9818D-99F4-808D-6D04-8B9F4A199BD1}"/>
              </a:ext>
            </a:extLst>
          </p:cNvPr>
          <p:cNvSpPr txBox="1"/>
          <p:nvPr/>
        </p:nvSpPr>
        <p:spPr>
          <a:xfrm>
            <a:off x="4530910" y="2247495"/>
            <a:ext cx="9656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Carl 'Sundown' Herman</a:t>
            </a:r>
          </a:p>
          <a:p>
            <a:pPr algn="ctr"/>
            <a:r>
              <a:rPr lang="en-US" sz="1300" dirty="0"/>
              <a:t>$$</a:t>
            </a:r>
          </a:p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1A138A-88DF-BC09-3065-B43A0B90964A}"/>
              </a:ext>
            </a:extLst>
          </p:cNvPr>
          <p:cNvSpPr/>
          <p:nvPr/>
        </p:nvSpPr>
        <p:spPr>
          <a:xfrm>
            <a:off x="4530910" y="3134348"/>
            <a:ext cx="2304083" cy="230642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7473A-886B-B1CF-7F06-707CAF29D57C}"/>
              </a:ext>
            </a:extLst>
          </p:cNvPr>
          <p:cNvSpPr txBox="1"/>
          <p:nvPr/>
        </p:nvSpPr>
        <p:spPr>
          <a:xfrm>
            <a:off x="5741131" y="2241796"/>
            <a:ext cx="10938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Willard 'Boot-Licker' Gill</a:t>
            </a:r>
          </a:p>
          <a:p>
            <a:pPr algn="ctr"/>
            <a:r>
              <a:rPr lang="en-US" sz="1300" dirty="0"/>
              <a:t>$$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8FD96A-1603-677C-7DB0-F8F7AAEBE637}"/>
              </a:ext>
            </a:extLst>
          </p:cNvPr>
          <p:cNvSpPr txBox="1"/>
          <p:nvPr/>
        </p:nvSpPr>
        <p:spPr>
          <a:xfrm>
            <a:off x="5886410" y="5440770"/>
            <a:ext cx="9485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Marshall 'Noose' Moore</a:t>
            </a:r>
          </a:p>
          <a:p>
            <a:pPr algn="ctr"/>
            <a:r>
              <a:rPr lang="en-US" sz="1300" dirty="0"/>
              <a:t>$$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693563-9DDC-A139-7523-24994EDAE0C3}"/>
              </a:ext>
            </a:extLst>
          </p:cNvPr>
          <p:cNvSpPr txBox="1"/>
          <p:nvPr/>
        </p:nvSpPr>
        <p:spPr>
          <a:xfrm>
            <a:off x="4530910" y="5440770"/>
            <a:ext cx="6580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Player</a:t>
            </a:r>
          </a:p>
          <a:p>
            <a:pPr algn="ctr"/>
            <a:r>
              <a:rPr lang="en-US" sz="1300" dirty="0"/>
              <a:t>$$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FD47ED-B01A-0F47-0FCC-9839DA4A7AA5}"/>
              </a:ext>
            </a:extLst>
          </p:cNvPr>
          <p:cNvSpPr/>
          <p:nvPr/>
        </p:nvSpPr>
        <p:spPr>
          <a:xfrm>
            <a:off x="4859008" y="3639539"/>
            <a:ext cx="172822" cy="28108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76D16E-FE70-1375-65CE-083467E8B33E}"/>
              </a:ext>
            </a:extLst>
          </p:cNvPr>
          <p:cNvSpPr/>
          <p:nvPr/>
        </p:nvSpPr>
        <p:spPr>
          <a:xfrm>
            <a:off x="4945419" y="3520840"/>
            <a:ext cx="172822" cy="28108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FE189A-E960-4EE4-1255-AE8A02420ABC}"/>
              </a:ext>
            </a:extLst>
          </p:cNvPr>
          <p:cNvSpPr/>
          <p:nvPr/>
        </p:nvSpPr>
        <p:spPr>
          <a:xfrm rot="554505">
            <a:off x="4966868" y="4514536"/>
            <a:ext cx="172822" cy="28108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BFAD1E-0A99-F123-9A3D-813CCE380940}"/>
              </a:ext>
            </a:extLst>
          </p:cNvPr>
          <p:cNvSpPr/>
          <p:nvPr/>
        </p:nvSpPr>
        <p:spPr>
          <a:xfrm rot="19863414">
            <a:off x="6270673" y="3647834"/>
            <a:ext cx="172822" cy="28108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E57420-9F3D-AF04-C60D-BF1B6E524745}"/>
              </a:ext>
            </a:extLst>
          </p:cNvPr>
          <p:cNvSpPr/>
          <p:nvPr/>
        </p:nvSpPr>
        <p:spPr>
          <a:xfrm rot="2338470">
            <a:off x="6209202" y="3541594"/>
            <a:ext cx="172822" cy="28108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C4FE3A-DD4E-B0F1-525A-4ED0D53E52B6}"/>
              </a:ext>
            </a:extLst>
          </p:cNvPr>
          <p:cNvSpPr/>
          <p:nvPr/>
        </p:nvSpPr>
        <p:spPr>
          <a:xfrm>
            <a:off x="6122791" y="3483026"/>
            <a:ext cx="172822" cy="28108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46E784-DF2B-0EF1-E705-DA6A4BE9922C}"/>
              </a:ext>
            </a:extLst>
          </p:cNvPr>
          <p:cNvSpPr/>
          <p:nvPr/>
        </p:nvSpPr>
        <p:spPr>
          <a:xfrm rot="4871900">
            <a:off x="6188491" y="4646579"/>
            <a:ext cx="172822" cy="28108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D28683-6A2C-E19C-24A7-D0530606E108}"/>
              </a:ext>
            </a:extLst>
          </p:cNvPr>
          <p:cNvSpPr/>
          <p:nvPr/>
        </p:nvSpPr>
        <p:spPr>
          <a:xfrm rot="20399490">
            <a:off x="5119268" y="4666936"/>
            <a:ext cx="172822" cy="28108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53A974-4672-6FCB-5E29-D692377CC3E6}"/>
              </a:ext>
            </a:extLst>
          </p:cNvPr>
          <p:cNvSpPr txBox="1"/>
          <p:nvPr/>
        </p:nvSpPr>
        <p:spPr>
          <a:xfrm>
            <a:off x="1214571" y="887318"/>
            <a:ext cx="99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20" name="Rectangle 19">
            <a:hlinkClick r:id="rId2" action="ppaction://hlinksldjump"/>
            <a:extLst>
              <a:ext uri="{FF2B5EF4-FFF2-40B4-BE49-F238E27FC236}">
                <a16:creationId xmlns:a16="http://schemas.microsoft.com/office/drawing/2014/main" id="{87B96A4B-53F1-29A5-C2BF-F86B0770D275}"/>
              </a:ext>
            </a:extLst>
          </p:cNvPr>
          <p:cNvSpPr/>
          <p:nvPr/>
        </p:nvSpPr>
        <p:spPr>
          <a:xfrm>
            <a:off x="985287" y="726558"/>
            <a:ext cx="1508760" cy="69067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732ACD-4CCD-EB69-85A5-FF842DB86176}"/>
              </a:ext>
            </a:extLst>
          </p:cNvPr>
          <p:cNvSpPr txBox="1"/>
          <p:nvPr/>
        </p:nvSpPr>
        <p:spPr>
          <a:xfrm>
            <a:off x="4977921" y="1431796"/>
            <a:ext cx="14100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gilbertalba3.com</a:t>
            </a:r>
          </a:p>
        </p:txBody>
      </p:sp>
      <p:sp>
        <p:nvSpPr>
          <p:cNvPr id="22" name="Rectangle 21">
            <a:hlinkClick r:id="rId2" action="ppaction://hlinksldjump"/>
            <a:extLst>
              <a:ext uri="{FF2B5EF4-FFF2-40B4-BE49-F238E27FC236}">
                <a16:creationId xmlns:a16="http://schemas.microsoft.com/office/drawing/2014/main" id="{AC0EFD4E-8FD2-1703-15BE-E68493F6ABB5}"/>
              </a:ext>
            </a:extLst>
          </p:cNvPr>
          <p:cNvSpPr/>
          <p:nvPr/>
        </p:nvSpPr>
        <p:spPr>
          <a:xfrm>
            <a:off x="4994271" y="1284363"/>
            <a:ext cx="1377359" cy="62192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DDB251B-5879-A159-6B52-35C4AC185D8C}"/>
              </a:ext>
            </a:extLst>
          </p:cNvPr>
          <p:cNvSpPr/>
          <p:nvPr/>
        </p:nvSpPr>
        <p:spPr>
          <a:xfrm>
            <a:off x="5549885" y="4129945"/>
            <a:ext cx="137945" cy="14187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9F923AD-E7DC-35FB-ABF9-DEC78C2AF477}"/>
              </a:ext>
            </a:extLst>
          </p:cNvPr>
          <p:cNvSpPr/>
          <p:nvPr/>
        </p:nvSpPr>
        <p:spPr>
          <a:xfrm>
            <a:off x="5741131" y="3988074"/>
            <a:ext cx="137945" cy="14187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3CFD7D7-CC60-0764-D643-76896317954D}"/>
              </a:ext>
            </a:extLst>
          </p:cNvPr>
          <p:cNvSpPr/>
          <p:nvPr/>
        </p:nvSpPr>
        <p:spPr>
          <a:xfrm>
            <a:off x="5618857" y="4303301"/>
            <a:ext cx="137945" cy="14187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CAA878-172F-F7B0-1C9D-F8DD1F97C6C9}"/>
              </a:ext>
            </a:extLst>
          </p:cNvPr>
          <p:cNvSpPr/>
          <p:nvPr/>
        </p:nvSpPr>
        <p:spPr>
          <a:xfrm>
            <a:off x="5874659" y="4271816"/>
            <a:ext cx="137945" cy="14187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Click r:id="rId3" action="ppaction://hlinksldjump"/>
            <a:extLst>
              <a:ext uri="{FF2B5EF4-FFF2-40B4-BE49-F238E27FC236}">
                <a16:creationId xmlns:a16="http://schemas.microsoft.com/office/drawing/2014/main" id="{7FFF2B41-E407-9172-AC4E-FB35EA045632}"/>
              </a:ext>
            </a:extLst>
          </p:cNvPr>
          <p:cNvSpPr/>
          <p:nvPr/>
        </p:nvSpPr>
        <p:spPr>
          <a:xfrm>
            <a:off x="985287" y="1577990"/>
            <a:ext cx="1508760" cy="69067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427B7-70F5-5676-1286-9327B7C56D7A}"/>
              </a:ext>
            </a:extLst>
          </p:cNvPr>
          <p:cNvSpPr txBox="1"/>
          <p:nvPr/>
        </p:nvSpPr>
        <p:spPr>
          <a:xfrm>
            <a:off x="1071484" y="1738660"/>
            <a:ext cx="133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 action="ppaction://hlinksldjump"/>
              </a:rPr>
              <a:t>Main</a:t>
            </a:r>
            <a:r>
              <a:rPr lang="en-US" dirty="0"/>
              <a:t> </a:t>
            </a:r>
            <a:r>
              <a:rPr lang="en-US" dirty="0">
                <a:hlinkClick r:id="rId3" action="ppaction://hlinksldjump"/>
              </a:rPr>
              <a:t>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172</TotalTime>
  <Words>91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Gilbert’s Poker</vt:lpstr>
      <vt:lpstr>Howdy, partner!</vt:lpstr>
      <vt:lpstr>Gilbert’s Mobile Poker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Gilbert’s Poker</dc:title>
  <dc:creator>Gilbert Alba</dc:creator>
  <cp:lastModifiedBy>Gilbert Alba</cp:lastModifiedBy>
  <cp:revision>11</cp:revision>
  <dcterms:created xsi:type="dcterms:W3CDTF">2023-05-25T02:22:11Z</dcterms:created>
  <dcterms:modified xsi:type="dcterms:W3CDTF">2023-05-30T02:49:14Z</dcterms:modified>
</cp:coreProperties>
</file>