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62" r:id="rId5"/>
    <p:sldId id="261" r:id="rId6"/>
    <p:sldId id="259" r:id="rId7"/>
    <p:sldId id="260" r:id="rId8"/>
    <p:sldId id="263" r:id="rId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2F1EC56-788E-B4F8-D5B4-05A4E73D74AD}"/>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79395C8A-F696-E17F-40E8-4FE27B8F29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91CB7BA-C345-4DF6-DC2E-7D4A4E5FE566}"/>
              </a:ext>
            </a:extLst>
          </p:cNvPr>
          <p:cNvSpPr>
            <a:spLocks noGrp="1"/>
          </p:cNvSpPr>
          <p:nvPr>
            <p:ph type="dt" sz="half" idx="10"/>
          </p:nvPr>
        </p:nvSpPr>
        <p:spPr/>
        <p:txBody>
          <a:bodyPr/>
          <a:lstStyle/>
          <a:p>
            <a:fld id="{74729047-32FF-4DC0-B4A0-D803538E62F9}" type="datetimeFigureOut">
              <a:rPr lang="he-IL" smtClean="0"/>
              <a:t>א'/שבט/תשפ"ג</a:t>
            </a:fld>
            <a:endParaRPr lang="he-IL"/>
          </a:p>
        </p:txBody>
      </p:sp>
      <p:sp>
        <p:nvSpPr>
          <p:cNvPr id="5" name="מציין מיקום של כותרת תחתונה 4">
            <a:extLst>
              <a:ext uri="{FF2B5EF4-FFF2-40B4-BE49-F238E27FC236}">
                <a16:creationId xmlns:a16="http://schemas.microsoft.com/office/drawing/2014/main" id="{8A2B8419-9024-51B0-87F3-BC47FA15727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EC2D4B2-9427-E618-E08D-3DD8AD2BADA5}"/>
              </a:ext>
            </a:extLst>
          </p:cNvPr>
          <p:cNvSpPr>
            <a:spLocks noGrp="1"/>
          </p:cNvSpPr>
          <p:nvPr>
            <p:ph type="sldNum" sz="quarter" idx="12"/>
          </p:nvPr>
        </p:nvSpPr>
        <p:spPr/>
        <p:txBody>
          <a:bodyPr/>
          <a:lstStyle/>
          <a:p>
            <a:fld id="{6315C454-7756-4D64-A88C-3CDC9F6B856E}" type="slidenum">
              <a:rPr lang="he-IL" smtClean="0"/>
              <a:t>‹#›</a:t>
            </a:fld>
            <a:endParaRPr lang="he-IL"/>
          </a:p>
        </p:txBody>
      </p:sp>
    </p:spTree>
    <p:extLst>
      <p:ext uri="{BB962C8B-B14F-4D97-AF65-F5344CB8AC3E}">
        <p14:creationId xmlns:p14="http://schemas.microsoft.com/office/powerpoint/2010/main" val="8211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FFB7AF-59E7-2FD4-B30C-96545E619AB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A22FF6D-8BA2-F743-264C-81CB38CD955F}"/>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785D6A0-BE27-AC2B-C5D1-25DDC68E5A3D}"/>
              </a:ext>
            </a:extLst>
          </p:cNvPr>
          <p:cNvSpPr>
            <a:spLocks noGrp="1"/>
          </p:cNvSpPr>
          <p:nvPr>
            <p:ph type="dt" sz="half" idx="10"/>
          </p:nvPr>
        </p:nvSpPr>
        <p:spPr/>
        <p:txBody>
          <a:bodyPr/>
          <a:lstStyle/>
          <a:p>
            <a:fld id="{74729047-32FF-4DC0-B4A0-D803538E62F9}" type="datetimeFigureOut">
              <a:rPr lang="he-IL" smtClean="0"/>
              <a:t>א'/שבט/תשפ"ג</a:t>
            </a:fld>
            <a:endParaRPr lang="he-IL"/>
          </a:p>
        </p:txBody>
      </p:sp>
      <p:sp>
        <p:nvSpPr>
          <p:cNvPr id="5" name="מציין מיקום של כותרת תחתונה 4">
            <a:extLst>
              <a:ext uri="{FF2B5EF4-FFF2-40B4-BE49-F238E27FC236}">
                <a16:creationId xmlns:a16="http://schemas.microsoft.com/office/drawing/2014/main" id="{2AC76C65-60E0-3874-F8DF-1AB742F9488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CF38F6B-0D7F-ECAF-652D-0B21CBE952FC}"/>
              </a:ext>
            </a:extLst>
          </p:cNvPr>
          <p:cNvSpPr>
            <a:spLocks noGrp="1"/>
          </p:cNvSpPr>
          <p:nvPr>
            <p:ph type="sldNum" sz="quarter" idx="12"/>
          </p:nvPr>
        </p:nvSpPr>
        <p:spPr/>
        <p:txBody>
          <a:bodyPr/>
          <a:lstStyle/>
          <a:p>
            <a:fld id="{6315C454-7756-4D64-A88C-3CDC9F6B856E}" type="slidenum">
              <a:rPr lang="he-IL" smtClean="0"/>
              <a:t>‹#›</a:t>
            </a:fld>
            <a:endParaRPr lang="he-IL"/>
          </a:p>
        </p:txBody>
      </p:sp>
    </p:spTree>
    <p:extLst>
      <p:ext uri="{BB962C8B-B14F-4D97-AF65-F5344CB8AC3E}">
        <p14:creationId xmlns:p14="http://schemas.microsoft.com/office/powerpoint/2010/main" val="2403894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CC699397-2BEA-B80D-9080-4F2BA8E3880C}"/>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D62DC1CA-664B-5AD5-A138-25DF2169D7B2}"/>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FA21712-F96C-5D42-80B7-D526D668744C}"/>
              </a:ext>
            </a:extLst>
          </p:cNvPr>
          <p:cNvSpPr>
            <a:spLocks noGrp="1"/>
          </p:cNvSpPr>
          <p:nvPr>
            <p:ph type="dt" sz="half" idx="10"/>
          </p:nvPr>
        </p:nvSpPr>
        <p:spPr/>
        <p:txBody>
          <a:bodyPr/>
          <a:lstStyle/>
          <a:p>
            <a:fld id="{74729047-32FF-4DC0-B4A0-D803538E62F9}" type="datetimeFigureOut">
              <a:rPr lang="he-IL" smtClean="0"/>
              <a:t>א'/שבט/תשפ"ג</a:t>
            </a:fld>
            <a:endParaRPr lang="he-IL"/>
          </a:p>
        </p:txBody>
      </p:sp>
      <p:sp>
        <p:nvSpPr>
          <p:cNvPr id="5" name="מציין מיקום של כותרת תחתונה 4">
            <a:extLst>
              <a:ext uri="{FF2B5EF4-FFF2-40B4-BE49-F238E27FC236}">
                <a16:creationId xmlns:a16="http://schemas.microsoft.com/office/drawing/2014/main" id="{9C5532C8-AEAA-0D2E-F307-3BE848B57E5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41970DC-A26A-F2A8-89CE-5ACBF992DC7C}"/>
              </a:ext>
            </a:extLst>
          </p:cNvPr>
          <p:cNvSpPr>
            <a:spLocks noGrp="1"/>
          </p:cNvSpPr>
          <p:nvPr>
            <p:ph type="sldNum" sz="quarter" idx="12"/>
          </p:nvPr>
        </p:nvSpPr>
        <p:spPr/>
        <p:txBody>
          <a:bodyPr/>
          <a:lstStyle/>
          <a:p>
            <a:fld id="{6315C454-7756-4D64-A88C-3CDC9F6B856E}" type="slidenum">
              <a:rPr lang="he-IL" smtClean="0"/>
              <a:t>‹#›</a:t>
            </a:fld>
            <a:endParaRPr lang="he-IL"/>
          </a:p>
        </p:txBody>
      </p:sp>
    </p:spTree>
    <p:extLst>
      <p:ext uri="{BB962C8B-B14F-4D97-AF65-F5344CB8AC3E}">
        <p14:creationId xmlns:p14="http://schemas.microsoft.com/office/powerpoint/2010/main" val="4147883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9E51A7-5EA6-D50F-BB10-33252B6C18E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FB918CF-7FBE-AB2D-D700-F8B0A2C608C3}"/>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324F53C-2036-73FD-897F-2BB7EEC53084}"/>
              </a:ext>
            </a:extLst>
          </p:cNvPr>
          <p:cNvSpPr>
            <a:spLocks noGrp="1"/>
          </p:cNvSpPr>
          <p:nvPr>
            <p:ph type="dt" sz="half" idx="10"/>
          </p:nvPr>
        </p:nvSpPr>
        <p:spPr/>
        <p:txBody>
          <a:bodyPr/>
          <a:lstStyle/>
          <a:p>
            <a:fld id="{74729047-32FF-4DC0-B4A0-D803538E62F9}" type="datetimeFigureOut">
              <a:rPr lang="he-IL" smtClean="0"/>
              <a:t>א'/שבט/תשפ"ג</a:t>
            </a:fld>
            <a:endParaRPr lang="he-IL"/>
          </a:p>
        </p:txBody>
      </p:sp>
      <p:sp>
        <p:nvSpPr>
          <p:cNvPr id="5" name="מציין מיקום של כותרת תחתונה 4">
            <a:extLst>
              <a:ext uri="{FF2B5EF4-FFF2-40B4-BE49-F238E27FC236}">
                <a16:creationId xmlns:a16="http://schemas.microsoft.com/office/drawing/2014/main" id="{20FB8578-6387-9EBB-A010-7C0688E665F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1C2F2C7-D50B-D293-B87D-3BDEC3A089EB}"/>
              </a:ext>
            </a:extLst>
          </p:cNvPr>
          <p:cNvSpPr>
            <a:spLocks noGrp="1"/>
          </p:cNvSpPr>
          <p:nvPr>
            <p:ph type="sldNum" sz="quarter" idx="12"/>
          </p:nvPr>
        </p:nvSpPr>
        <p:spPr/>
        <p:txBody>
          <a:bodyPr/>
          <a:lstStyle/>
          <a:p>
            <a:fld id="{6315C454-7756-4D64-A88C-3CDC9F6B856E}" type="slidenum">
              <a:rPr lang="he-IL" smtClean="0"/>
              <a:t>‹#›</a:t>
            </a:fld>
            <a:endParaRPr lang="he-IL"/>
          </a:p>
        </p:txBody>
      </p:sp>
    </p:spTree>
    <p:extLst>
      <p:ext uri="{BB962C8B-B14F-4D97-AF65-F5344CB8AC3E}">
        <p14:creationId xmlns:p14="http://schemas.microsoft.com/office/powerpoint/2010/main" val="376703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95C91C-6788-D99C-E078-10B4F0AC2BC7}"/>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4247F92-6B62-D9FE-BBC2-CBD596F57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86D05DAC-641C-0618-0613-77720BD68F42}"/>
              </a:ext>
            </a:extLst>
          </p:cNvPr>
          <p:cNvSpPr>
            <a:spLocks noGrp="1"/>
          </p:cNvSpPr>
          <p:nvPr>
            <p:ph type="dt" sz="half" idx="10"/>
          </p:nvPr>
        </p:nvSpPr>
        <p:spPr/>
        <p:txBody>
          <a:bodyPr/>
          <a:lstStyle/>
          <a:p>
            <a:fld id="{74729047-32FF-4DC0-B4A0-D803538E62F9}" type="datetimeFigureOut">
              <a:rPr lang="he-IL" smtClean="0"/>
              <a:t>א'/שבט/תשפ"ג</a:t>
            </a:fld>
            <a:endParaRPr lang="he-IL"/>
          </a:p>
        </p:txBody>
      </p:sp>
      <p:sp>
        <p:nvSpPr>
          <p:cNvPr id="5" name="מציין מיקום של כותרת תחתונה 4">
            <a:extLst>
              <a:ext uri="{FF2B5EF4-FFF2-40B4-BE49-F238E27FC236}">
                <a16:creationId xmlns:a16="http://schemas.microsoft.com/office/drawing/2014/main" id="{4CFADD6D-D511-DBF8-BB24-0FE0048CE0D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816D4D2-7DD5-146F-3FD0-9948EC7EF901}"/>
              </a:ext>
            </a:extLst>
          </p:cNvPr>
          <p:cNvSpPr>
            <a:spLocks noGrp="1"/>
          </p:cNvSpPr>
          <p:nvPr>
            <p:ph type="sldNum" sz="quarter" idx="12"/>
          </p:nvPr>
        </p:nvSpPr>
        <p:spPr/>
        <p:txBody>
          <a:bodyPr/>
          <a:lstStyle/>
          <a:p>
            <a:fld id="{6315C454-7756-4D64-A88C-3CDC9F6B856E}" type="slidenum">
              <a:rPr lang="he-IL" smtClean="0"/>
              <a:t>‹#›</a:t>
            </a:fld>
            <a:endParaRPr lang="he-IL"/>
          </a:p>
        </p:txBody>
      </p:sp>
    </p:spTree>
    <p:extLst>
      <p:ext uri="{BB962C8B-B14F-4D97-AF65-F5344CB8AC3E}">
        <p14:creationId xmlns:p14="http://schemas.microsoft.com/office/powerpoint/2010/main" val="241967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6F47169-FF46-8720-0F5E-277A669A0BA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3A245B5-5AD4-F3A2-A51F-FC5DD31F8ED9}"/>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8F4D69E0-DFFD-6D11-76D3-CA5212D543C4}"/>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D62ABB91-4637-B459-4281-65A129E821E6}"/>
              </a:ext>
            </a:extLst>
          </p:cNvPr>
          <p:cNvSpPr>
            <a:spLocks noGrp="1"/>
          </p:cNvSpPr>
          <p:nvPr>
            <p:ph type="dt" sz="half" idx="10"/>
          </p:nvPr>
        </p:nvSpPr>
        <p:spPr/>
        <p:txBody>
          <a:bodyPr/>
          <a:lstStyle/>
          <a:p>
            <a:fld id="{74729047-32FF-4DC0-B4A0-D803538E62F9}" type="datetimeFigureOut">
              <a:rPr lang="he-IL" smtClean="0"/>
              <a:t>א'/שבט/תשפ"ג</a:t>
            </a:fld>
            <a:endParaRPr lang="he-IL"/>
          </a:p>
        </p:txBody>
      </p:sp>
      <p:sp>
        <p:nvSpPr>
          <p:cNvPr id="6" name="מציין מיקום של כותרת תחתונה 5">
            <a:extLst>
              <a:ext uri="{FF2B5EF4-FFF2-40B4-BE49-F238E27FC236}">
                <a16:creationId xmlns:a16="http://schemas.microsoft.com/office/drawing/2014/main" id="{0BBCC1F8-8316-05AB-F5A4-068183BA2A3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0A4FAC9-07A6-4E6E-FC11-A8A52B461D1B}"/>
              </a:ext>
            </a:extLst>
          </p:cNvPr>
          <p:cNvSpPr>
            <a:spLocks noGrp="1"/>
          </p:cNvSpPr>
          <p:nvPr>
            <p:ph type="sldNum" sz="quarter" idx="12"/>
          </p:nvPr>
        </p:nvSpPr>
        <p:spPr/>
        <p:txBody>
          <a:bodyPr/>
          <a:lstStyle/>
          <a:p>
            <a:fld id="{6315C454-7756-4D64-A88C-3CDC9F6B856E}" type="slidenum">
              <a:rPr lang="he-IL" smtClean="0"/>
              <a:t>‹#›</a:t>
            </a:fld>
            <a:endParaRPr lang="he-IL"/>
          </a:p>
        </p:txBody>
      </p:sp>
    </p:spTree>
    <p:extLst>
      <p:ext uri="{BB962C8B-B14F-4D97-AF65-F5344CB8AC3E}">
        <p14:creationId xmlns:p14="http://schemas.microsoft.com/office/powerpoint/2010/main" val="3499907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4DA7EC7-9F79-9F49-EF93-0E2E71B3F43F}"/>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9929F39-3885-51EA-5899-544B0A1FB0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5ED34221-71C2-BAD4-1CE9-C0DA4112E4F3}"/>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9057F5B1-8063-3022-DB80-0300D537C9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155E5E64-39BD-4899-1545-48AA3DA9132F}"/>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1667D35-DBC7-74BC-4405-A3FA6E3E0E18}"/>
              </a:ext>
            </a:extLst>
          </p:cNvPr>
          <p:cNvSpPr>
            <a:spLocks noGrp="1"/>
          </p:cNvSpPr>
          <p:nvPr>
            <p:ph type="dt" sz="half" idx="10"/>
          </p:nvPr>
        </p:nvSpPr>
        <p:spPr/>
        <p:txBody>
          <a:bodyPr/>
          <a:lstStyle/>
          <a:p>
            <a:fld id="{74729047-32FF-4DC0-B4A0-D803538E62F9}" type="datetimeFigureOut">
              <a:rPr lang="he-IL" smtClean="0"/>
              <a:t>א'/שבט/תשפ"ג</a:t>
            </a:fld>
            <a:endParaRPr lang="he-IL"/>
          </a:p>
        </p:txBody>
      </p:sp>
      <p:sp>
        <p:nvSpPr>
          <p:cNvPr id="8" name="מציין מיקום של כותרת תחתונה 7">
            <a:extLst>
              <a:ext uri="{FF2B5EF4-FFF2-40B4-BE49-F238E27FC236}">
                <a16:creationId xmlns:a16="http://schemas.microsoft.com/office/drawing/2014/main" id="{2E13F3FA-06FC-36BE-5A68-02DF2FC6F89E}"/>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A80C718A-2A46-E9BA-8B8B-52E7F811F409}"/>
              </a:ext>
            </a:extLst>
          </p:cNvPr>
          <p:cNvSpPr>
            <a:spLocks noGrp="1"/>
          </p:cNvSpPr>
          <p:nvPr>
            <p:ph type="sldNum" sz="quarter" idx="12"/>
          </p:nvPr>
        </p:nvSpPr>
        <p:spPr/>
        <p:txBody>
          <a:bodyPr/>
          <a:lstStyle/>
          <a:p>
            <a:fld id="{6315C454-7756-4D64-A88C-3CDC9F6B856E}" type="slidenum">
              <a:rPr lang="he-IL" smtClean="0"/>
              <a:t>‹#›</a:t>
            </a:fld>
            <a:endParaRPr lang="he-IL"/>
          </a:p>
        </p:txBody>
      </p:sp>
    </p:spTree>
    <p:extLst>
      <p:ext uri="{BB962C8B-B14F-4D97-AF65-F5344CB8AC3E}">
        <p14:creationId xmlns:p14="http://schemas.microsoft.com/office/powerpoint/2010/main" val="1136375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862D96-4B04-4012-7E4A-726C1093AF9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747A5B80-8C6C-2755-734F-4379B1E11652}"/>
              </a:ext>
            </a:extLst>
          </p:cNvPr>
          <p:cNvSpPr>
            <a:spLocks noGrp="1"/>
          </p:cNvSpPr>
          <p:nvPr>
            <p:ph type="dt" sz="half" idx="10"/>
          </p:nvPr>
        </p:nvSpPr>
        <p:spPr/>
        <p:txBody>
          <a:bodyPr/>
          <a:lstStyle/>
          <a:p>
            <a:fld id="{74729047-32FF-4DC0-B4A0-D803538E62F9}" type="datetimeFigureOut">
              <a:rPr lang="he-IL" smtClean="0"/>
              <a:t>א'/שבט/תשפ"ג</a:t>
            </a:fld>
            <a:endParaRPr lang="he-IL"/>
          </a:p>
        </p:txBody>
      </p:sp>
      <p:sp>
        <p:nvSpPr>
          <p:cNvPr id="4" name="מציין מיקום של כותרת תחתונה 3">
            <a:extLst>
              <a:ext uri="{FF2B5EF4-FFF2-40B4-BE49-F238E27FC236}">
                <a16:creationId xmlns:a16="http://schemas.microsoft.com/office/drawing/2014/main" id="{433115D6-06BF-C1C8-142F-45F8E0C6DCE5}"/>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98E7CE28-787B-E992-185F-6814F0CF52FB}"/>
              </a:ext>
            </a:extLst>
          </p:cNvPr>
          <p:cNvSpPr>
            <a:spLocks noGrp="1"/>
          </p:cNvSpPr>
          <p:nvPr>
            <p:ph type="sldNum" sz="quarter" idx="12"/>
          </p:nvPr>
        </p:nvSpPr>
        <p:spPr/>
        <p:txBody>
          <a:bodyPr/>
          <a:lstStyle/>
          <a:p>
            <a:fld id="{6315C454-7756-4D64-A88C-3CDC9F6B856E}" type="slidenum">
              <a:rPr lang="he-IL" smtClean="0"/>
              <a:t>‹#›</a:t>
            </a:fld>
            <a:endParaRPr lang="he-IL"/>
          </a:p>
        </p:txBody>
      </p:sp>
    </p:spTree>
    <p:extLst>
      <p:ext uri="{BB962C8B-B14F-4D97-AF65-F5344CB8AC3E}">
        <p14:creationId xmlns:p14="http://schemas.microsoft.com/office/powerpoint/2010/main" val="376879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471D57F4-D330-696D-EA7E-1F343E54ECD5}"/>
              </a:ext>
            </a:extLst>
          </p:cNvPr>
          <p:cNvSpPr>
            <a:spLocks noGrp="1"/>
          </p:cNvSpPr>
          <p:nvPr>
            <p:ph type="dt" sz="half" idx="10"/>
          </p:nvPr>
        </p:nvSpPr>
        <p:spPr/>
        <p:txBody>
          <a:bodyPr/>
          <a:lstStyle/>
          <a:p>
            <a:fld id="{74729047-32FF-4DC0-B4A0-D803538E62F9}" type="datetimeFigureOut">
              <a:rPr lang="he-IL" smtClean="0"/>
              <a:t>א'/שבט/תשפ"ג</a:t>
            </a:fld>
            <a:endParaRPr lang="he-IL"/>
          </a:p>
        </p:txBody>
      </p:sp>
      <p:sp>
        <p:nvSpPr>
          <p:cNvPr id="3" name="מציין מיקום של כותרת תחתונה 2">
            <a:extLst>
              <a:ext uri="{FF2B5EF4-FFF2-40B4-BE49-F238E27FC236}">
                <a16:creationId xmlns:a16="http://schemas.microsoft.com/office/drawing/2014/main" id="{C6964874-83A9-6231-C640-5D9AA806E5B6}"/>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7ACC1BC4-08E4-E8A8-7686-02D926BE9426}"/>
              </a:ext>
            </a:extLst>
          </p:cNvPr>
          <p:cNvSpPr>
            <a:spLocks noGrp="1"/>
          </p:cNvSpPr>
          <p:nvPr>
            <p:ph type="sldNum" sz="quarter" idx="12"/>
          </p:nvPr>
        </p:nvSpPr>
        <p:spPr/>
        <p:txBody>
          <a:bodyPr/>
          <a:lstStyle/>
          <a:p>
            <a:fld id="{6315C454-7756-4D64-A88C-3CDC9F6B856E}" type="slidenum">
              <a:rPr lang="he-IL" smtClean="0"/>
              <a:t>‹#›</a:t>
            </a:fld>
            <a:endParaRPr lang="he-IL"/>
          </a:p>
        </p:txBody>
      </p:sp>
    </p:spTree>
    <p:extLst>
      <p:ext uri="{BB962C8B-B14F-4D97-AF65-F5344CB8AC3E}">
        <p14:creationId xmlns:p14="http://schemas.microsoft.com/office/powerpoint/2010/main" val="208426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5A090C9-3CB5-7DBD-B7CF-5996BB5144B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BE1C7423-F840-F4F3-9B7F-580AAF3B0C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41ACB710-00BD-FBB5-502F-3B2834150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F0D6D6E-450E-2B80-B5A6-F6AE51E38C6E}"/>
              </a:ext>
            </a:extLst>
          </p:cNvPr>
          <p:cNvSpPr>
            <a:spLocks noGrp="1"/>
          </p:cNvSpPr>
          <p:nvPr>
            <p:ph type="dt" sz="half" idx="10"/>
          </p:nvPr>
        </p:nvSpPr>
        <p:spPr/>
        <p:txBody>
          <a:bodyPr/>
          <a:lstStyle/>
          <a:p>
            <a:fld id="{74729047-32FF-4DC0-B4A0-D803538E62F9}" type="datetimeFigureOut">
              <a:rPr lang="he-IL" smtClean="0"/>
              <a:t>א'/שבט/תשפ"ג</a:t>
            </a:fld>
            <a:endParaRPr lang="he-IL"/>
          </a:p>
        </p:txBody>
      </p:sp>
      <p:sp>
        <p:nvSpPr>
          <p:cNvPr id="6" name="מציין מיקום של כותרת תחתונה 5">
            <a:extLst>
              <a:ext uri="{FF2B5EF4-FFF2-40B4-BE49-F238E27FC236}">
                <a16:creationId xmlns:a16="http://schemas.microsoft.com/office/drawing/2014/main" id="{9E6DB6A3-A0AC-EB0C-73EE-F5E43A69276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DC3AD0C-4FAD-1A50-2A08-C0A6634A13B9}"/>
              </a:ext>
            </a:extLst>
          </p:cNvPr>
          <p:cNvSpPr>
            <a:spLocks noGrp="1"/>
          </p:cNvSpPr>
          <p:nvPr>
            <p:ph type="sldNum" sz="quarter" idx="12"/>
          </p:nvPr>
        </p:nvSpPr>
        <p:spPr/>
        <p:txBody>
          <a:bodyPr/>
          <a:lstStyle/>
          <a:p>
            <a:fld id="{6315C454-7756-4D64-A88C-3CDC9F6B856E}" type="slidenum">
              <a:rPr lang="he-IL" smtClean="0"/>
              <a:t>‹#›</a:t>
            </a:fld>
            <a:endParaRPr lang="he-IL"/>
          </a:p>
        </p:txBody>
      </p:sp>
    </p:spTree>
    <p:extLst>
      <p:ext uri="{BB962C8B-B14F-4D97-AF65-F5344CB8AC3E}">
        <p14:creationId xmlns:p14="http://schemas.microsoft.com/office/powerpoint/2010/main" val="118340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B011C2C-7855-AD13-AF8F-D13F20DAF2B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36DFAAC6-784B-0ABB-D7C5-044F5737F8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DE4A0FC9-B953-0757-2A7E-AF9F2BC243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6FB643F9-D4CC-3071-FC33-B279380BEAE3}"/>
              </a:ext>
            </a:extLst>
          </p:cNvPr>
          <p:cNvSpPr>
            <a:spLocks noGrp="1"/>
          </p:cNvSpPr>
          <p:nvPr>
            <p:ph type="dt" sz="half" idx="10"/>
          </p:nvPr>
        </p:nvSpPr>
        <p:spPr/>
        <p:txBody>
          <a:bodyPr/>
          <a:lstStyle/>
          <a:p>
            <a:fld id="{74729047-32FF-4DC0-B4A0-D803538E62F9}" type="datetimeFigureOut">
              <a:rPr lang="he-IL" smtClean="0"/>
              <a:t>א'/שבט/תשפ"ג</a:t>
            </a:fld>
            <a:endParaRPr lang="he-IL"/>
          </a:p>
        </p:txBody>
      </p:sp>
      <p:sp>
        <p:nvSpPr>
          <p:cNvPr id="6" name="מציין מיקום של כותרת תחתונה 5">
            <a:extLst>
              <a:ext uri="{FF2B5EF4-FFF2-40B4-BE49-F238E27FC236}">
                <a16:creationId xmlns:a16="http://schemas.microsoft.com/office/drawing/2014/main" id="{97B3FDAF-4819-7C03-8910-4EEB34D5620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51F2544-55D8-4818-D7F7-46F939A98DF9}"/>
              </a:ext>
            </a:extLst>
          </p:cNvPr>
          <p:cNvSpPr>
            <a:spLocks noGrp="1"/>
          </p:cNvSpPr>
          <p:nvPr>
            <p:ph type="sldNum" sz="quarter" idx="12"/>
          </p:nvPr>
        </p:nvSpPr>
        <p:spPr/>
        <p:txBody>
          <a:bodyPr/>
          <a:lstStyle/>
          <a:p>
            <a:fld id="{6315C454-7756-4D64-A88C-3CDC9F6B856E}" type="slidenum">
              <a:rPr lang="he-IL" smtClean="0"/>
              <a:t>‹#›</a:t>
            </a:fld>
            <a:endParaRPr lang="he-IL"/>
          </a:p>
        </p:txBody>
      </p:sp>
    </p:spTree>
    <p:extLst>
      <p:ext uri="{BB962C8B-B14F-4D97-AF65-F5344CB8AC3E}">
        <p14:creationId xmlns:p14="http://schemas.microsoft.com/office/powerpoint/2010/main" val="1328221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5000"/>
                <a:lumOff val="95000"/>
              </a:schemeClr>
            </a:gs>
            <a:gs pos="68000">
              <a:schemeClr val="bg1">
                <a:lumMod val="75000"/>
              </a:schemeClr>
            </a:gs>
            <a:gs pos="37000">
              <a:schemeClr val="bg1">
                <a:lumMod val="65000"/>
              </a:schemeClr>
            </a:gs>
            <a:gs pos="88000">
              <a:schemeClr val="bg2"/>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C6C38902-ED32-E716-B9E6-6EE0732DF3CB}"/>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67F7656-1FC5-60F7-200D-D47C04FC164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40F3420-17D3-371D-2B21-8F3D232260B0}"/>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4729047-32FF-4DC0-B4A0-D803538E62F9}" type="datetimeFigureOut">
              <a:rPr lang="he-IL" smtClean="0"/>
              <a:t>א'/שבט/תשפ"ג</a:t>
            </a:fld>
            <a:endParaRPr lang="he-IL"/>
          </a:p>
        </p:txBody>
      </p:sp>
      <p:sp>
        <p:nvSpPr>
          <p:cNvPr id="5" name="מציין מיקום של כותרת תחתונה 4">
            <a:extLst>
              <a:ext uri="{FF2B5EF4-FFF2-40B4-BE49-F238E27FC236}">
                <a16:creationId xmlns:a16="http://schemas.microsoft.com/office/drawing/2014/main" id="{77E63A21-F4D8-B262-FF0B-9467CFB9CB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089EE711-5D6C-F8BB-5F27-9DEC5E8946E3}"/>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315C454-7756-4D64-A88C-3CDC9F6B856E}" type="slidenum">
              <a:rPr lang="he-IL" smtClean="0"/>
              <a:t>‹#›</a:t>
            </a:fld>
            <a:endParaRPr lang="he-IL"/>
          </a:p>
        </p:txBody>
      </p:sp>
    </p:spTree>
    <p:extLst>
      <p:ext uri="{BB962C8B-B14F-4D97-AF65-F5344CB8AC3E}">
        <p14:creationId xmlns:p14="http://schemas.microsoft.com/office/powerpoint/2010/main" val="1657803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den_yosef999@walla.com" TargetMode="External"/><Relationship Id="rId2" Type="http://schemas.openxmlformats.org/officeDocument/2006/relationships/hyperlink" Target="mailto:galcohen12388@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6.jpeg"/><Relationship Id="rId4" Type="http://schemas.openxmlformats.org/officeDocument/2006/relationships/image" Target="../media/image3.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7A527E16-09AA-B21F-14E9-C61CA1F2BA6B}"/>
              </a:ext>
            </a:extLst>
          </p:cNvPr>
          <p:cNvSpPr txBox="1"/>
          <p:nvPr/>
        </p:nvSpPr>
        <p:spPr>
          <a:xfrm>
            <a:off x="1293180" y="1331650"/>
            <a:ext cx="9605639" cy="1077218"/>
          </a:xfrm>
          <a:prstGeom prst="rect">
            <a:avLst/>
          </a:prstGeom>
          <a:noFill/>
        </p:spPr>
        <p:txBody>
          <a:bodyPr wrap="square" rtlCol="1">
            <a:spAutoFit/>
            <a:scene3d>
              <a:camera prst="orthographicFront"/>
              <a:lightRig rig="harsh" dir="t"/>
            </a:scene3d>
            <a:sp3d prstMaterial="matte">
              <a:contourClr>
                <a:schemeClr val="bg1">
                  <a:lumMod val="65000"/>
                </a:schemeClr>
              </a:contourClr>
            </a:sp3d>
          </a:bodyPr>
          <a:lstStyle/>
          <a:p>
            <a:pPr algn="ctr"/>
            <a:r>
              <a:rPr lang="he-IL" sz="3200" b="1" dirty="0">
                <a:ln w="6350">
                  <a:solidFill>
                    <a:schemeClr val="tx1"/>
                  </a:solidFill>
                  <a:prstDash val="solid"/>
                </a:ln>
                <a:solidFill>
                  <a:schemeClr val="bg1"/>
                </a:solidFill>
                <a:effectLst>
                  <a:glow rad="228600">
                    <a:schemeClr val="accent3">
                      <a:satMod val="175000"/>
                      <a:alpha val="40000"/>
                    </a:schemeClr>
                  </a:glow>
                  <a:outerShdw blurRad="60007" dist="310007" dir="7680000" sy="30000" kx="1300200" algn="ctr" rotWithShape="0">
                    <a:prstClr val="black">
                      <a:alpha val="32000"/>
                    </a:prstClr>
                  </a:outerShdw>
                </a:effectLst>
                <a:ea typeface="Calibri" panose="020F0502020204030204" pitchFamily="34" charset="0"/>
                <a:cs typeface="David" panose="020E0502060401010101" pitchFamily="34" charset="-79"/>
              </a:rPr>
              <a:t>קורס: סדנה תוכנה למערכות סלולריות, סמסטר א' תשפ"ג </a:t>
            </a:r>
            <a:br>
              <a:rPr lang="he-IL" sz="3200" b="1" dirty="0">
                <a:ln w="6350">
                  <a:solidFill>
                    <a:schemeClr val="tx1"/>
                  </a:solidFill>
                  <a:prstDash val="solid"/>
                </a:ln>
                <a:solidFill>
                  <a:schemeClr val="bg1"/>
                </a:solidFill>
                <a:effectLst>
                  <a:glow rad="228600">
                    <a:schemeClr val="accent3">
                      <a:satMod val="175000"/>
                      <a:alpha val="40000"/>
                    </a:schemeClr>
                  </a:glow>
                  <a:outerShdw blurRad="60007" dist="310007" dir="7680000" sy="30000" kx="1300200" algn="ctr" rotWithShape="0">
                    <a:prstClr val="black">
                      <a:alpha val="32000"/>
                    </a:prstClr>
                  </a:outerShdw>
                </a:effectLst>
                <a:ea typeface="Calibri" panose="020F0502020204030204" pitchFamily="34" charset="0"/>
                <a:cs typeface="David" panose="020E0502060401010101" pitchFamily="34" charset="-79"/>
              </a:rPr>
            </a:br>
            <a:r>
              <a:rPr lang="he-IL" sz="3200" b="1" dirty="0">
                <a:ln w="6350">
                  <a:solidFill>
                    <a:schemeClr val="tx1"/>
                  </a:solidFill>
                  <a:prstDash val="solid"/>
                </a:ln>
                <a:solidFill>
                  <a:schemeClr val="bg1"/>
                </a:solidFill>
                <a:effectLst>
                  <a:glow rad="228600">
                    <a:schemeClr val="accent3">
                      <a:satMod val="175000"/>
                      <a:alpha val="40000"/>
                    </a:schemeClr>
                  </a:glow>
                  <a:outerShdw blurRad="60007" dist="310007" dir="7680000" sy="30000" kx="1300200" algn="ctr" rotWithShape="0">
                    <a:prstClr val="black">
                      <a:alpha val="32000"/>
                    </a:prstClr>
                  </a:outerShdw>
                </a:effectLst>
                <a:ea typeface="Calibri" panose="020F0502020204030204" pitchFamily="34" charset="0"/>
                <a:cs typeface="David" panose="020E0502060401010101" pitchFamily="34" charset="-79"/>
              </a:rPr>
              <a:t>פרויקט סוף באנדרואיד – מסמך סופי </a:t>
            </a:r>
            <a:endParaRPr lang="he-IL" sz="3200" b="1" dirty="0">
              <a:ln w="6350">
                <a:solidFill>
                  <a:schemeClr val="tx1"/>
                </a:solidFill>
                <a:prstDash val="solid"/>
              </a:ln>
              <a:solidFill>
                <a:schemeClr val="bg1"/>
              </a:solidFill>
              <a:effectLst>
                <a:glow rad="228600">
                  <a:schemeClr val="accent3">
                    <a:satMod val="175000"/>
                    <a:alpha val="40000"/>
                  </a:schemeClr>
                </a:glow>
                <a:outerShdw blurRad="60007" dist="310007" dir="7680000" sy="30000" kx="1300200" algn="ctr" rotWithShape="0">
                  <a:prstClr val="black">
                    <a:alpha val="32000"/>
                  </a:prstClr>
                </a:outerShdw>
              </a:effectLst>
            </a:endParaRPr>
          </a:p>
        </p:txBody>
      </p:sp>
      <p:sp>
        <p:nvSpPr>
          <p:cNvPr id="5" name="תיבת טקסט 4">
            <a:extLst>
              <a:ext uri="{FF2B5EF4-FFF2-40B4-BE49-F238E27FC236}">
                <a16:creationId xmlns:a16="http://schemas.microsoft.com/office/drawing/2014/main" id="{197C63D0-9853-637C-865A-DBAC86E28AC3}"/>
              </a:ext>
            </a:extLst>
          </p:cNvPr>
          <p:cNvSpPr txBox="1"/>
          <p:nvPr/>
        </p:nvSpPr>
        <p:spPr>
          <a:xfrm>
            <a:off x="6424474" y="3178204"/>
            <a:ext cx="3838113" cy="1670522"/>
          </a:xfrm>
          <a:prstGeom prst="rect">
            <a:avLst/>
          </a:prstGeom>
        </p:spPr>
        <p:style>
          <a:lnRef idx="0">
            <a:schemeClr val="accent3"/>
          </a:lnRef>
          <a:fillRef idx="3">
            <a:schemeClr val="accent3"/>
          </a:fillRef>
          <a:effectRef idx="3">
            <a:schemeClr val="accent3"/>
          </a:effectRef>
          <a:fontRef idx="minor">
            <a:schemeClr val="lt1"/>
          </a:fontRef>
        </p:style>
        <p:txBody>
          <a:bodyPr wrap="square" rtlCol="1">
            <a:spAutoFit/>
          </a:bodyPr>
          <a:lstStyle/>
          <a:p>
            <a:pPr algn="ctr" rtl="1">
              <a:lnSpc>
                <a:spcPct val="107000"/>
              </a:lnSpc>
              <a:spcAft>
                <a:spcPts val="800"/>
              </a:spcAft>
            </a:pPr>
            <a:r>
              <a:rPr lang="he-IL" sz="1800" b="1" u="sng" dirty="0">
                <a:solidFill>
                  <a:schemeClr val="tx1"/>
                </a:solidFill>
                <a:effectLst/>
                <a:latin typeface="Calibri" panose="020F0502020204030204" pitchFamily="34" charset="0"/>
                <a:ea typeface="Calibri" panose="020F0502020204030204" pitchFamily="34" charset="0"/>
                <a:cs typeface="David" panose="020E0502060401010101" pitchFamily="34" charset="-79"/>
              </a:rPr>
              <a:t>מגישה 1:</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gn="ctr" rtl="1">
              <a:lnSpc>
                <a:spcPct val="107000"/>
              </a:lnSpc>
              <a:spcAft>
                <a:spcPts val="800"/>
              </a:spcAft>
            </a:pPr>
            <a:r>
              <a:rPr lang="he-IL" sz="1800" b="1" dirty="0">
                <a:solidFill>
                  <a:schemeClr val="tx1"/>
                </a:solidFill>
                <a:effectLst/>
                <a:latin typeface="Calibri" panose="020F0502020204030204" pitchFamily="34" charset="0"/>
                <a:ea typeface="Calibri" panose="020F0502020204030204" pitchFamily="34" charset="0"/>
                <a:cs typeface="David" panose="020E0502060401010101" pitchFamily="34" charset="-79"/>
              </a:rPr>
              <a:t>שם מלא: </a:t>
            </a:r>
            <a:r>
              <a:rPr lang="he-IL" sz="1800" dirty="0">
                <a:solidFill>
                  <a:schemeClr val="tx1"/>
                </a:solidFill>
                <a:effectLst/>
                <a:latin typeface="Calibri" panose="020F0502020204030204" pitchFamily="34" charset="0"/>
                <a:ea typeface="Calibri" panose="020F0502020204030204" pitchFamily="34" charset="0"/>
                <a:cs typeface="David" panose="020E0502060401010101" pitchFamily="34" charset="-79"/>
              </a:rPr>
              <a:t>גל כהן </a:t>
            </a:r>
            <a:br>
              <a:rPr lang="he-IL" sz="1800" dirty="0">
                <a:solidFill>
                  <a:schemeClr val="tx1"/>
                </a:solidFill>
                <a:effectLst/>
                <a:latin typeface="Calibri" panose="020F0502020204030204" pitchFamily="34" charset="0"/>
                <a:ea typeface="Calibri" panose="020F0502020204030204" pitchFamily="34" charset="0"/>
                <a:cs typeface="David" panose="020E0502060401010101" pitchFamily="34" charset="-79"/>
              </a:rPr>
            </a:br>
            <a:r>
              <a:rPr lang="he-IL" sz="1800" b="1" dirty="0">
                <a:solidFill>
                  <a:schemeClr val="tx1"/>
                </a:solidFill>
                <a:effectLst/>
                <a:latin typeface="Calibri" panose="020F0502020204030204" pitchFamily="34" charset="0"/>
                <a:ea typeface="Calibri" panose="020F0502020204030204" pitchFamily="34" charset="0"/>
                <a:cs typeface="David" panose="020E0502060401010101" pitchFamily="34" charset="-79"/>
              </a:rPr>
              <a:t>ת.ז</a:t>
            </a:r>
            <a:r>
              <a:rPr lang="he-IL" sz="1800" dirty="0">
                <a:solidFill>
                  <a:schemeClr val="tx1"/>
                </a:solidFill>
                <a:effectLst/>
                <a:latin typeface="Calibri" panose="020F0502020204030204" pitchFamily="34" charset="0"/>
                <a:ea typeface="Calibri" panose="020F0502020204030204" pitchFamily="34" charset="0"/>
                <a:cs typeface="David" panose="020E0502060401010101" pitchFamily="34" charset="-79"/>
              </a:rPr>
              <a:t>: 209249564</a:t>
            </a:r>
            <a:br>
              <a:rPr lang="he-IL" sz="1800" dirty="0">
                <a:solidFill>
                  <a:schemeClr val="tx1"/>
                </a:solidFill>
                <a:effectLst/>
                <a:latin typeface="Calibri" panose="020F0502020204030204" pitchFamily="34" charset="0"/>
                <a:ea typeface="Calibri" panose="020F0502020204030204" pitchFamily="34" charset="0"/>
                <a:cs typeface="David" panose="020E0502060401010101" pitchFamily="34" charset="-79"/>
              </a:rPr>
            </a:br>
            <a:r>
              <a:rPr lang="he-IL" sz="1800" b="1" dirty="0">
                <a:solidFill>
                  <a:schemeClr val="tx1"/>
                </a:solidFill>
                <a:effectLst/>
                <a:latin typeface="Calibri" panose="020F0502020204030204" pitchFamily="34" charset="0"/>
                <a:ea typeface="Calibri" panose="020F0502020204030204" pitchFamily="34" charset="0"/>
                <a:cs typeface="David" panose="020E0502060401010101" pitchFamily="34" charset="-79"/>
              </a:rPr>
              <a:t>אימייל</a:t>
            </a:r>
            <a:r>
              <a:rPr lang="he-IL" sz="1800" dirty="0">
                <a:solidFill>
                  <a:schemeClr val="tx1"/>
                </a:solidFill>
                <a:effectLst/>
                <a:latin typeface="Calibri" panose="020F0502020204030204" pitchFamily="34" charset="0"/>
                <a:ea typeface="Calibri" panose="020F0502020204030204" pitchFamily="34" charset="0"/>
                <a:cs typeface="David" panose="020E0502060401010101" pitchFamily="34" charset="-79"/>
              </a:rPr>
              <a:t>: </a:t>
            </a:r>
            <a:r>
              <a:rPr lang="en-US" sz="1800" u="sng" dirty="0">
                <a:solidFill>
                  <a:schemeClr val="tx1"/>
                </a:solidFill>
                <a:effectLst/>
                <a:latin typeface="David" panose="020E0502060401010101" pitchFamily="34" charset="-79"/>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galcohen12388@gmail.com</a:t>
            </a:r>
            <a:br>
              <a:rPr lang="en-US" sz="1800" dirty="0">
                <a:solidFill>
                  <a:schemeClr val="tx1"/>
                </a:solidFill>
                <a:effectLst/>
                <a:latin typeface="David" panose="020E0502060401010101" pitchFamily="34" charset="-79"/>
                <a:ea typeface="Calibri" panose="020F0502020204030204" pitchFamily="34" charset="0"/>
                <a:cs typeface="Arial" panose="020B0604020202020204" pitchFamily="34" charset="0"/>
              </a:rPr>
            </a:br>
            <a:r>
              <a:rPr lang="he-IL" sz="1800" b="1" dirty="0">
                <a:solidFill>
                  <a:schemeClr val="tx1"/>
                </a:solidFill>
                <a:effectLst/>
                <a:latin typeface="Calibri" panose="020F0502020204030204" pitchFamily="34" charset="0"/>
                <a:ea typeface="Calibri" panose="020F0502020204030204" pitchFamily="34" charset="0"/>
                <a:cs typeface="David" panose="020E0502060401010101" pitchFamily="34" charset="-79"/>
              </a:rPr>
              <a:t>מס' טלפון: </a:t>
            </a:r>
            <a:r>
              <a:rPr lang="he-IL" sz="1800" dirty="0">
                <a:solidFill>
                  <a:schemeClr val="tx1"/>
                </a:solidFill>
                <a:effectLst/>
                <a:latin typeface="Calibri" panose="020F0502020204030204" pitchFamily="34" charset="0"/>
                <a:ea typeface="Calibri" panose="020F0502020204030204" pitchFamily="34" charset="0"/>
                <a:cs typeface="David" panose="020E0502060401010101" pitchFamily="34" charset="-79"/>
              </a:rPr>
              <a:t>050-9012388</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תיבת טקסט 5">
            <a:extLst>
              <a:ext uri="{FF2B5EF4-FFF2-40B4-BE49-F238E27FC236}">
                <a16:creationId xmlns:a16="http://schemas.microsoft.com/office/drawing/2014/main" id="{3BF33018-3D8E-BDA4-E6CF-0A665D6CA8DB}"/>
              </a:ext>
            </a:extLst>
          </p:cNvPr>
          <p:cNvSpPr txBox="1"/>
          <p:nvPr/>
        </p:nvSpPr>
        <p:spPr>
          <a:xfrm>
            <a:off x="1929414" y="3178204"/>
            <a:ext cx="3838113" cy="167052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1">
            <a:spAutoFit/>
          </a:bodyPr>
          <a:lstStyle/>
          <a:p>
            <a:pPr algn="ctr" rtl="1">
              <a:lnSpc>
                <a:spcPct val="107000"/>
              </a:lnSpc>
              <a:spcAft>
                <a:spcPts val="800"/>
              </a:spcAft>
            </a:pPr>
            <a:r>
              <a:rPr lang="he-IL" sz="1800" b="1" u="sng" dirty="0">
                <a:solidFill>
                  <a:schemeClr val="tx1"/>
                </a:solidFill>
                <a:effectLst/>
                <a:latin typeface="Calibri" panose="020F0502020204030204" pitchFamily="34" charset="0"/>
                <a:ea typeface="Calibri" panose="020F0502020204030204" pitchFamily="34" charset="0"/>
                <a:cs typeface="David" panose="020E0502060401010101" pitchFamily="34" charset="-79"/>
              </a:rPr>
              <a:t>מגישה 2: </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gn="ctr" rtl="1">
              <a:lnSpc>
                <a:spcPct val="107000"/>
              </a:lnSpc>
              <a:spcAft>
                <a:spcPts val="800"/>
              </a:spcAft>
            </a:pPr>
            <a:r>
              <a:rPr lang="he-IL" sz="1800" b="1" dirty="0">
                <a:solidFill>
                  <a:schemeClr val="tx1"/>
                </a:solidFill>
                <a:effectLst/>
                <a:latin typeface="Calibri" panose="020F0502020204030204" pitchFamily="34" charset="0"/>
                <a:ea typeface="Calibri" panose="020F0502020204030204" pitchFamily="34" charset="0"/>
                <a:cs typeface="David" panose="020E0502060401010101" pitchFamily="34" charset="-79"/>
              </a:rPr>
              <a:t>שם מלא: </a:t>
            </a:r>
            <a:r>
              <a:rPr lang="he-IL" sz="1800" dirty="0">
                <a:solidFill>
                  <a:schemeClr val="tx1"/>
                </a:solidFill>
                <a:effectLst/>
                <a:latin typeface="Calibri" panose="020F0502020204030204" pitchFamily="34" charset="0"/>
                <a:ea typeface="Calibri" panose="020F0502020204030204" pitchFamily="34" charset="0"/>
                <a:cs typeface="David" panose="020E0502060401010101" pitchFamily="34" charset="-79"/>
              </a:rPr>
              <a:t>עדן יוסף</a:t>
            </a:r>
            <a:br>
              <a:rPr lang="he-IL" sz="1800" dirty="0">
                <a:solidFill>
                  <a:schemeClr val="tx1"/>
                </a:solidFill>
                <a:effectLst/>
                <a:latin typeface="Calibri" panose="020F0502020204030204" pitchFamily="34" charset="0"/>
                <a:ea typeface="Calibri" panose="020F0502020204030204" pitchFamily="34" charset="0"/>
                <a:cs typeface="David" panose="020E0502060401010101" pitchFamily="34" charset="-79"/>
              </a:rPr>
            </a:br>
            <a:r>
              <a:rPr lang="he-IL" sz="1800" b="1" dirty="0">
                <a:solidFill>
                  <a:schemeClr val="tx1"/>
                </a:solidFill>
                <a:effectLst/>
                <a:latin typeface="Calibri" panose="020F0502020204030204" pitchFamily="34" charset="0"/>
                <a:ea typeface="Calibri" panose="020F0502020204030204" pitchFamily="34" charset="0"/>
                <a:cs typeface="David" panose="020E0502060401010101" pitchFamily="34" charset="-79"/>
              </a:rPr>
              <a:t>ת.ז:</a:t>
            </a:r>
            <a:r>
              <a:rPr lang="he-IL" sz="1800" dirty="0">
                <a:solidFill>
                  <a:schemeClr val="tx1"/>
                </a:solidFill>
                <a:effectLst/>
                <a:latin typeface="Calibri" panose="020F0502020204030204" pitchFamily="34" charset="0"/>
                <a:ea typeface="Calibri" panose="020F0502020204030204" pitchFamily="34" charset="0"/>
                <a:cs typeface="David" panose="020E0502060401010101" pitchFamily="34" charset="-79"/>
              </a:rPr>
              <a:t> 319153755</a:t>
            </a:r>
            <a:br>
              <a:rPr lang="he-IL" sz="1800" dirty="0">
                <a:solidFill>
                  <a:schemeClr val="tx1"/>
                </a:solidFill>
                <a:effectLst/>
                <a:latin typeface="Calibri" panose="020F0502020204030204" pitchFamily="34" charset="0"/>
                <a:ea typeface="Calibri" panose="020F0502020204030204" pitchFamily="34" charset="0"/>
                <a:cs typeface="David" panose="020E0502060401010101" pitchFamily="34" charset="-79"/>
              </a:rPr>
            </a:br>
            <a:r>
              <a:rPr lang="he-IL" sz="1800" b="1" dirty="0">
                <a:solidFill>
                  <a:schemeClr val="tx1"/>
                </a:solidFill>
                <a:effectLst/>
                <a:latin typeface="Calibri" panose="020F0502020204030204" pitchFamily="34" charset="0"/>
                <a:ea typeface="Calibri" panose="020F0502020204030204" pitchFamily="34" charset="0"/>
                <a:cs typeface="David" panose="020E0502060401010101" pitchFamily="34" charset="-79"/>
              </a:rPr>
              <a:t>אימייל</a:t>
            </a:r>
            <a:r>
              <a:rPr lang="he-IL" sz="1800" dirty="0">
                <a:solidFill>
                  <a:schemeClr val="tx1"/>
                </a:solidFill>
                <a:effectLst/>
                <a:latin typeface="Calibri" panose="020F0502020204030204" pitchFamily="34" charset="0"/>
                <a:ea typeface="Calibri" panose="020F0502020204030204" pitchFamily="34" charset="0"/>
                <a:cs typeface="David" panose="020E0502060401010101" pitchFamily="34" charset="-79"/>
              </a:rPr>
              <a:t>: </a:t>
            </a:r>
            <a:r>
              <a:rPr lang="en-US" sz="1800" u="sng" dirty="0">
                <a:solidFill>
                  <a:schemeClr val="tx1"/>
                </a:solidFill>
                <a:effectLst/>
                <a:latin typeface="David" panose="020E0502060401010101" pitchFamily="34" charset="-79"/>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eden_yosef999@walla.com</a:t>
            </a:r>
            <a:br>
              <a:rPr lang="en-US" sz="1800" dirty="0">
                <a:solidFill>
                  <a:schemeClr val="tx1"/>
                </a:solidFill>
                <a:effectLst/>
                <a:latin typeface="David" panose="020E0502060401010101" pitchFamily="34" charset="-79"/>
                <a:ea typeface="Calibri" panose="020F0502020204030204" pitchFamily="34" charset="0"/>
                <a:cs typeface="Arial" panose="020B0604020202020204" pitchFamily="34" charset="0"/>
              </a:rPr>
            </a:br>
            <a:r>
              <a:rPr lang="he-IL" sz="1800" b="1" dirty="0">
                <a:solidFill>
                  <a:schemeClr val="tx1"/>
                </a:solidFill>
                <a:effectLst/>
                <a:latin typeface="Calibri" panose="020F0502020204030204" pitchFamily="34" charset="0"/>
                <a:ea typeface="Calibri" panose="020F0502020204030204" pitchFamily="34" charset="0"/>
                <a:cs typeface="David" panose="020E0502060401010101" pitchFamily="34" charset="-79"/>
              </a:rPr>
              <a:t>מס' טלפון: </a:t>
            </a:r>
            <a:r>
              <a:rPr lang="he-IL" sz="1800" dirty="0">
                <a:solidFill>
                  <a:schemeClr val="tx1"/>
                </a:solidFill>
                <a:effectLst/>
                <a:latin typeface="Calibri" panose="020F0502020204030204" pitchFamily="34" charset="0"/>
                <a:ea typeface="Calibri" panose="020F0502020204030204" pitchFamily="34" charset="0"/>
                <a:cs typeface="David" panose="020E0502060401010101" pitchFamily="34" charset="-79"/>
              </a:rPr>
              <a:t>054-7796138</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7" name="תיבת טקסט 6">
            <a:extLst>
              <a:ext uri="{FF2B5EF4-FFF2-40B4-BE49-F238E27FC236}">
                <a16:creationId xmlns:a16="http://schemas.microsoft.com/office/drawing/2014/main" id="{E12BEA01-1D90-5787-8425-4A0AC5A19332}"/>
              </a:ext>
            </a:extLst>
          </p:cNvPr>
          <p:cNvSpPr txBox="1"/>
          <p:nvPr/>
        </p:nvSpPr>
        <p:spPr>
          <a:xfrm>
            <a:off x="3932807" y="5618062"/>
            <a:ext cx="6809173" cy="369332"/>
          </a:xfrm>
          <a:prstGeom prst="rect">
            <a:avLst/>
          </a:prstGeom>
          <a:noFill/>
        </p:spPr>
        <p:txBody>
          <a:bodyPr wrap="square" rtlCol="1">
            <a:spAutoFit/>
          </a:bodyPr>
          <a:lstStyle/>
          <a:p>
            <a:pPr marL="285750" indent="-285750">
              <a:buFont typeface="Wingdings" panose="05000000000000000000" pitchFamily="2" charset="2"/>
              <a:buChar char="Ø"/>
            </a:pPr>
            <a:r>
              <a:rPr lang="he-IL" sz="1800" dirty="0">
                <a:effectLst/>
                <a:latin typeface="Calibri" panose="020F0502020204030204" pitchFamily="34" charset="0"/>
                <a:ea typeface="Calibri" panose="020F0502020204030204" pitchFamily="34" charset="0"/>
                <a:cs typeface="David" panose="020E0502060401010101" pitchFamily="34" charset="-79"/>
              </a:rPr>
              <a:t>לא חילקנו את הפרויקט אלא ביצענו אותו יחד לאורך כל השלבים שלו. </a:t>
            </a:r>
            <a:endParaRPr lang="en-US" sz="1800" dirty="0">
              <a:effectLst/>
              <a:latin typeface="Calibri" panose="020F0502020204030204" pitchFamily="34" charset="0"/>
              <a:ea typeface="Calibri" panose="020F0502020204030204" pitchFamily="34" charset="0"/>
              <a:cs typeface="David" panose="020E0502060401010101" pitchFamily="34" charset="-79"/>
            </a:endParaRPr>
          </a:p>
        </p:txBody>
      </p:sp>
    </p:spTree>
    <p:extLst>
      <p:ext uri="{BB962C8B-B14F-4D97-AF65-F5344CB8AC3E}">
        <p14:creationId xmlns:p14="http://schemas.microsoft.com/office/powerpoint/2010/main" val="40860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A6468C78-76BA-8595-B958-D3B346459B6A}"/>
              </a:ext>
            </a:extLst>
          </p:cNvPr>
          <p:cNvSpPr txBox="1"/>
          <p:nvPr/>
        </p:nvSpPr>
        <p:spPr>
          <a:xfrm>
            <a:off x="1031289" y="855442"/>
            <a:ext cx="10129421" cy="5334089"/>
          </a:xfrm>
          <a:prstGeom prst="rect">
            <a:avLst/>
          </a:prstGeom>
          <a:noFill/>
        </p:spPr>
        <p:txBody>
          <a:bodyPr wrap="square" rtlCol="1">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2800" dirty="0">
                <a:ln w="0">
                  <a:solidFill>
                    <a:schemeClr val="tx1"/>
                  </a:solidFill>
                </a:ln>
                <a:gradFill>
                  <a:gsLst>
                    <a:gs pos="21000">
                      <a:srgbClr val="53575C"/>
                    </a:gs>
                    <a:gs pos="88000">
                      <a:srgbClr val="C5C7CA"/>
                    </a:gs>
                  </a:gsLst>
                  <a:lin ang="5400000"/>
                </a:gra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תיאור מילולי של המערכת</a:t>
            </a:r>
            <a:r>
              <a:rPr kumimoji="0" lang="he-IL" sz="2800" b="0" i="0" u="none" strike="noStrike" kern="1200" cap="none" spc="0" normalizeH="0" baseline="0" noProof="0" dirty="0">
                <a:ln w="0">
                  <a:solidFill>
                    <a:schemeClr val="tx1"/>
                  </a:solidFill>
                </a:ln>
                <a:gradFill>
                  <a:gsLst>
                    <a:gs pos="21000">
                      <a:srgbClr val="53575C"/>
                    </a:gs>
                    <a:gs pos="88000">
                      <a:srgbClr val="C5C7CA"/>
                    </a:gs>
                  </a:gsLst>
                  <a:lin ang="5400000"/>
                </a:gradFill>
                <a:effectLst>
                  <a:outerShdw blurRad="38100" dist="38100" dir="2700000" algn="tl">
                    <a:srgbClr val="000000">
                      <a:alpha val="43137"/>
                    </a:srgbClr>
                  </a:outerShdw>
                </a:effectLst>
                <a:uLnTx/>
                <a:uFillTx/>
                <a:latin typeface="David" panose="020E0502060401010101" pitchFamily="34" charset="-79"/>
                <a:ea typeface="+mn-ea"/>
                <a:cs typeface="David" panose="020E0502060401010101" pitchFamily="34" charset="-79"/>
              </a:rPr>
              <a:t>: </a:t>
            </a:r>
            <a:endParaRPr kumimoji="0" lang="en-US" sz="2800" b="0" i="0" u="none" strike="noStrike" kern="1200" cap="none" spc="0" normalizeH="0" baseline="0" noProof="0" dirty="0">
              <a:ln w="0">
                <a:solidFill>
                  <a:schemeClr val="tx1"/>
                </a:solidFill>
              </a:ln>
              <a:gradFill>
                <a:gsLst>
                  <a:gs pos="21000">
                    <a:srgbClr val="53575C"/>
                  </a:gs>
                  <a:gs pos="88000">
                    <a:srgbClr val="C5C7CA"/>
                  </a:gs>
                </a:gsLst>
                <a:lin ang="5400000"/>
              </a:gradFill>
              <a:effectLst>
                <a:outerShdw blurRad="38100" dist="38100" dir="2700000" algn="tl">
                  <a:srgbClr val="000000">
                    <a:alpha val="43137"/>
                  </a:srgbClr>
                </a:outerShdw>
              </a:effectLst>
              <a:uLnTx/>
              <a:uFillTx/>
              <a:latin typeface="David" panose="020E0502060401010101" pitchFamily="34" charset="-79"/>
              <a:ea typeface="+mn-ea"/>
              <a:cs typeface="David" panose="020E0502060401010101" pitchFamily="34" charset="-79"/>
            </a:endParaRPr>
          </a:p>
          <a:p>
            <a:pPr marL="0" marR="0" lvl="0" indent="0" algn="r" defTabSz="914400" rtl="1" eaLnBrk="1" fontAlgn="auto" latinLnBrk="0" hangingPunct="1">
              <a:lnSpc>
                <a:spcPct val="100000"/>
              </a:lnSpc>
              <a:spcBef>
                <a:spcPts val="0"/>
              </a:spcBef>
              <a:spcAft>
                <a:spcPts val="0"/>
              </a:spcAft>
              <a:buClrTx/>
              <a:buSzTx/>
              <a:buFontTx/>
              <a:buNone/>
              <a:tabLst/>
              <a:defRPr/>
            </a:pPr>
            <a:br>
              <a:rPr lang="en-US" sz="1800" dirty="0">
                <a:effectLst/>
                <a:latin typeface="Calibri" panose="020F0502020204030204" pitchFamily="34" charset="0"/>
                <a:ea typeface="Calibri" panose="020F0502020204030204" pitchFamily="34" charset="0"/>
                <a:cs typeface="David" panose="020E0502060401010101" pitchFamily="34" charset="-79"/>
              </a:rPr>
            </a:br>
            <a:r>
              <a:rPr lang="he-IL" sz="1800" dirty="0">
                <a:effectLst/>
                <a:latin typeface="Calibri" panose="020F0502020204030204" pitchFamily="34" charset="0"/>
                <a:ea typeface="Calibri" panose="020F0502020204030204" pitchFamily="34" charset="0"/>
                <a:cs typeface="David" panose="020E0502060401010101" pitchFamily="34" charset="-79"/>
              </a:rPr>
              <a:t>בחרנו בפרויקט לבצע תפריט בר-מסעדה ובו אפשרות להזמנה על ידי הלקוח.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David" panose="020E0502060401010101" pitchFamily="34" charset="-79"/>
              </a:rPr>
              <a:t>בפרויקט ניתן לראות את כל התפריט כאשר הוא מחולק לקטגוריות שהן: </a:t>
            </a:r>
            <a:r>
              <a:rPr lang="en-US" sz="1800" dirty="0">
                <a:effectLst/>
                <a:latin typeface="David" panose="020E0502060401010101" pitchFamily="34" charset="-79"/>
                <a:ea typeface="Calibri" panose="020F0502020204030204" pitchFamily="34" charset="0"/>
                <a:cs typeface="Arial" panose="020B0604020202020204" pitchFamily="34" charset="0"/>
              </a:rPr>
              <a:t>FOOD, COCKTAIL, WINE, BEER, DRINK</a:t>
            </a:r>
            <a:r>
              <a:rPr lang="he-IL" sz="1800" dirty="0">
                <a:effectLst/>
                <a:latin typeface="Calibri" panose="020F0502020204030204" pitchFamily="34" charset="0"/>
                <a:ea typeface="Calibri" panose="020F0502020204030204" pitchFamily="34" charset="0"/>
                <a:cs typeface="David" panose="020E0502060401010101" pitchFamily="34" charset="-79"/>
              </a:rPr>
              <a:t> ובכל קטגוריה מופיעים הפריטים הרלוונטיים אליה.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David" panose="020E0502060401010101" pitchFamily="34" charset="-79"/>
              </a:rPr>
              <a:t>בכל פריט ניתן לראות שהוספנו את שם המנה\השתייה ואת המחיר שלה ובנוסף כפתור של הוספה להזמנה כמובן. </a:t>
            </a:r>
            <a:br>
              <a:rPr lang="he-IL" sz="1800" dirty="0">
                <a:effectLst/>
                <a:latin typeface="Calibri" panose="020F0502020204030204" pitchFamily="34" charset="0"/>
                <a:ea typeface="Calibri" panose="020F0502020204030204" pitchFamily="34" charset="0"/>
                <a:cs typeface="David" panose="020E0502060401010101" pitchFamily="34" charset="-79"/>
              </a:rPr>
            </a:br>
            <a:r>
              <a:rPr lang="he-IL" sz="1800" dirty="0">
                <a:effectLst/>
                <a:latin typeface="Calibri" panose="020F0502020204030204" pitchFamily="34" charset="0"/>
                <a:ea typeface="Calibri" panose="020F0502020204030204" pitchFamily="34" charset="0"/>
                <a:cs typeface="David" panose="020E0502060401010101" pitchFamily="34" charset="-79"/>
              </a:rPr>
              <a:t>בעת לחיצה על הכפתור אותה מנה\שתייה תתווסף להזמנה, ניתן לראות זאת על ידי הלוגו של העגלה בצד ימין למעלה ועליו מספר הפריטים המצויים בהזמנה עד כה.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David" panose="020E0502060401010101" pitchFamily="34" charset="-79"/>
              </a:rPr>
              <a:t>לאחר שהלקוח מסיים להוסיף את כל המנות והשתייה שהוא רוצה, הוא מסיים את הזמנתו על ידי לחיצה על לוגו העגלה ומשם הוא נשלח ל</a:t>
            </a:r>
            <a:r>
              <a:rPr lang="en-US" sz="1800" dirty="0">
                <a:effectLst/>
                <a:latin typeface="David" panose="020E0502060401010101" pitchFamily="34" charset="-79"/>
                <a:ea typeface="Calibri" panose="020F0502020204030204" pitchFamily="34" charset="0"/>
                <a:cs typeface="Arial" panose="020B0604020202020204" pitchFamily="34" charset="0"/>
              </a:rPr>
              <a:t>activity</a:t>
            </a:r>
            <a:r>
              <a:rPr lang="he-IL" sz="1800" dirty="0">
                <a:effectLst/>
                <a:latin typeface="Calibri" panose="020F0502020204030204" pitchFamily="34" charset="0"/>
                <a:ea typeface="Calibri" panose="020F0502020204030204" pitchFamily="34" charset="0"/>
                <a:cs typeface="David" panose="020E0502060401010101" pitchFamily="34" charset="-79"/>
              </a:rPr>
              <a:t> חדש שבו מופיעה ההזמנה שלו יחד עם כל המנות והשתייה שבחר, כמות של כל פריט, מחיר ומחיר סופי. בנוסף מופיע בסוף ההזמנה כפתור לסיום שבו הלקוח מאשר לאחר מעבר על הזמנתו.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David" panose="020E0502060401010101" pitchFamily="34" charset="-79"/>
              </a:rPr>
              <a:t>בעת לחיצה על כפתור הסיום יופיע </a:t>
            </a:r>
            <a:r>
              <a:rPr lang="en-US" sz="1800" dirty="0">
                <a:effectLst/>
                <a:latin typeface="David" panose="020E0502060401010101" pitchFamily="34" charset="-79"/>
                <a:ea typeface="Calibri" panose="020F0502020204030204" pitchFamily="34" charset="0"/>
                <a:cs typeface="Arial" panose="020B0604020202020204" pitchFamily="34" charset="0"/>
              </a:rPr>
              <a:t>activity</a:t>
            </a:r>
            <a:r>
              <a:rPr lang="he-IL" sz="1800" dirty="0">
                <a:effectLst/>
                <a:latin typeface="Calibri" panose="020F0502020204030204" pitchFamily="34" charset="0"/>
                <a:ea typeface="Calibri" panose="020F0502020204030204" pitchFamily="34" charset="0"/>
                <a:cs typeface="David" panose="020E0502060401010101" pitchFamily="34" charset="-79"/>
              </a:rPr>
              <a:t> חדש שבו יוצג טקסט שבו כתוב שהזמנתו בהכנה וכפתור שבאפשרותו לסיים ולבצע הזמנה חדשה בעת הצורך.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David" panose="020E0502060401010101" pitchFamily="34" charset="-79"/>
              </a:rPr>
              <a:t>במודל השתמשנו ב- </a:t>
            </a:r>
            <a:r>
              <a:rPr lang="en-US" sz="1800" dirty="0">
                <a:effectLst/>
                <a:latin typeface="Calibri" panose="020F0502020204030204" pitchFamily="34" charset="0"/>
                <a:ea typeface="Calibri" panose="020F0502020204030204" pitchFamily="34" charset="0"/>
                <a:cs typeface="David" panose="020E0502060401010101" pitchFamily="34" charset="-79"/>
              </a:rPr>
              <a:t> </a:t>
            </a:r>
            <a:r>
              <a:rPr lang="en-US" sz="1800" dirty="0">
                <a:effectLst/>
                <a:latin typeface="David" panose="020E0502060401010101" pitchFamily="34" charset="-79"/>
                <a:ea typeface="Calibri" panose="020F0502020204030204" pitchFamily="34" charset="0"/>
                <a:cs typeface="Arial" panose="020B0604020202020204" pitchFamily="34" charset="0"/>
              </a:rPr>
              <a:t>Data Binding</a:t>
            </a:r>
            <a:r>
              <a:rPr lang="en-US" sz="1800" dirty="0">
                <a:effectLst/>
                <a:latin typeface="Calibri" panose="020F0502020204030204" pitchFamily="34" charset="0"/>
                <a:ea typeface="Calibri" panose="020F0502020204030204" pitchFamily="34" charset="0"/>
                <a:cs typeface="David" panose="020E0502060401010101" pitchFamily="34" charset="-79"/>
              </a:rPr>
              <a:t> </a:t>
            </a:r>
            <a:r>
              <a:rPr lang="he-IL" sz="1800" dirty="0">
                <a:effectLst/>
                <a:latin typeface="Calibri" panose="020F0502020204030204" pitchFamily="34" charset="0"/>
                <a:ea typeface="Calibri" panose="020F0502020204030204" pitchFamily="34" charset="0"/>
                <a:cs typeface="David" panose="020E0502060401010101" pitchFamily="34" charset="-79"/>
              </a:rPr>
              <a:t>שהיא ספריית תמיכה הקושרת רכיבי ממשק משתמש למקורות מידע ובעזרת כך יכלנו להציג נתונים בעגלה לפי בחירות המשתמש.</a:t>
            </a:r>
            <a:r>
              <a:rPr lang="he-IL" dirty="0">
                <a:latin typeface="Calibri" panose="020F0502020204030204" pitchFamily="34" charset="0"/>
                <a:ea typeface="Calibri" panose="020F0502020204030204" pitchFamily="34" charset="0"/>
                <a:cs typeface="David" panose="020E0502060401010101" pitchFamily="34" charset="-79"/>
              </a:rPr>
              <a:t> </a:t>
            </a:r>
            <a:r>
              <a:rPr lang="he-IL" sz="1800" dirty="0">
                <a:effectLst/>
                <a:latin typeface="Calibri" panose="020F0502020204030204" pitchFamily="34" charset="0"/>
                <a:ea typeface="Calibri" panose="020F0502020204030204" pitchFamily="34" charset="0"/>
                <a:cs typeface="David" panose="020E0502060401010101" pitchFamily="34" charset="-79"/>
              </a:rPr>
              <a:t>על הלקוח להיות בעל סמארטפון עם </a:t>
            </a:r>
            <a:r>
              <a:rPr lang="en-US" sz="1800" dirty="0">
                <a:effectLst/>
                <a:latin typeface="Calibri" panose="020F0502020204030204" pitchFamily="34" charset="0"/>
                <a:ea typeface="Calibri" panose="020F0502020204030204" pitchFamily="34" charset="0"/>
                <a:cs typeface="David" panose="020E0502060401010101" pitchFamily="34" charset="-79"/>
              </a:rPr>
              <a:t>Android</a:t>
            </a:r>
            <a:r>
              <a:rPr lang="he-IL" sz="1800" dirty="0">
                <a:effectLst/>
                <a:latin typeface="Calibri" panose="020F0502020204030204" pitchFamily="34" charset="0"/>
                <a:ea typeface="Calibri" panose="020F0502020204030204" pitchFamily="34" charset="0"/>
                <a:cs typeface="David" panose="020E0502060401010101" pitchFamily="34" charset="-79"/>
              </a:rPr>
              <a:t> כדי שיהיה באפשרותו להשתמש באפליקציה שלנו.</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05427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0923EDF5-5419-4A16-191C-385E7269A6AB}"/>
              </a:ext>
            </a:extLst>
          </p:cNvPr>
          <p:cNvSpPr txBox="1"/>
          <p:nvPr/>
        </p:nvSpPr>
        <p:spPr>
          <a:xfrm>
            <a:off x="5877018" y="905523"/>
            <a:ext cx="5237826" cy="3847207"/>
          </a:xfrm>
          <a:prstGeom prst="rect">
            <a:avLst/>
          </a:prstGeom>
          <a:noFill/>
        </p:spPr>
        <p:txBody>
          <a:bodyPr wrap="square" rtlCol="1">
            <a:spAutoFit/>
          </a:bodyPr>
          <a:lstStyle/>
          <a:p>
            <a:r>
              <a:rPr lang="he-IL" sz="2800" dirty="0">
                <a:ln w="0">
                  <a:solidFill>
                    <a:schemeClr val="tx1"/>
                  </a:solidFill>
                </a:ln>
                <a:gradFill>
                  <a:gsLst>
                    <a:gs pos="21000">
                      <a:srgbClr val="53575C"/>
                    </a:gs>
                    <a:gs pos="88000">
                      <a:srgbClr val="C5C7CA"/>
                    </a:gs>
                  </a:gsLst>
                  <a:lin ang="5400000"/>
                </a:gra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פירוט מסכים: </a:t>
            </a:r>
          </a:p>
          <a:p>
            <a:endParaRPr lang="he-IL" dirty="0">
              <a:latin typeface="David" panose="020E0502060401010101" pitchFamily="34" charset="-79"/>
              <a:cs typeface="David" panose="020E0502060401010101" pitchFamily="34" charset="-79"/>
            </a:endParaRPr>
          </a:p>
          <a:p>
            <a:pPr marL="285750" indent="-285750">
              <a:buFont typeface="Wingdings" panose="05000000000000000000" pitchFamily="2" charset="2"/>
              <a:buChar char="§"/>
            </a:pPr>
            <a:r>
              <a:rPr lang="he-IL" b="1" dirty="0">
                <a:latin typeface="David" panose="020E0502060401010101" pitchFamily="34" charset="-79"/>
                <a:cs typeface="David" panose="020E0502060401010101" pitchFamily="34" charset="-79"/>
              </a:rPr>
              <a:t>מסך ראשי – </a:t>
            </a:r>
            <a:r>
              <a:rPr lang="en-US" b="1" dirty="0">
                <a:latin typeface="David" panose="020E0502060401010101" pitchFamily="34" charset="-79"/>
                <a:cs typeface="David" panose="020E0502060401010101" pitchFamily="34" charset="-79"/>
              </a:rPr>
              <a:t>MENU</a:t>
            </a:r>
            <a:r>
              <a:rPr lang="he-IL" b="1" dirty="0">
                <a:latin typeface="David" panose="020E0502060401010101" pitchFamily="34" charset="-79"/>
                <a:cs typeface="David" panose="020E0502060401010101" pitchFamily="34" charset="-79"/>
              </a:rPr>
              <a:t>:</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במסך זה מופיע התפריט בקטגוריות שלהלן: </a:t>
            </a:r>
            <a:r>
              <a:rPr lang="en-US" dirty="0">
                <a:latin typeface="David" panose="020E0502060401010101" pitchFamily="34" charset="-79"/>
                <a:cs typeface="David" panose="020E0502060401010101" pitchFamily="34" charset="-79"/>
              </a:rPr>
              <a:t>FOOD, COCKTAIL, WINE, BEER, DRINK</a:t>
            </a:r>
            <a:r>
              <a:rPr lang="he-IL" dirty="0">
                <a:latin typeface="David" panose="020E0502060401010101" pitchFamily="34" charset="-79"/>
                <a:cs typeface="David" panose="020E0502060401010101" pitchFamily="34" charset="-79"/>
              </a:rPr>
              <a:t> ולכל קטגוריה את הפריטים הרלוונטיים אליה. כל הפריטים של התפריט מאוחסנים ב- </a:t>
            </a:r>
            <a:r>
              <a:rPr lang="en-US" dirty="0">
                <a:latin typeface="David" panose="020E0502060401010101" pitchFamily="34" charset="-79"/>
                <a:cs typeface="David" panose="020E0502060401010101" pitchFamily="34" charset="-79"/>
              </a:rPr>
              <a:t>List&lt;Product&gt; productList</a:t>
            </a:r>
            <a:r>
              <a:rPr lang="he-IL" dirty="0">
                <a:latin typeface="David" panose="020E0502060401010101" pitchFamily="34" charset="-79"/>
                <a:cs typeface="David" panose="020E0502060401010101" pitchFamily="34" charset="-79"/>
              </a:rPr>
              <a:t>.</a:t>
            </a:r>
          </a:p>
          <a:p>
            <a:pPr marL="285750" indent="-285750">
              <a:buFont typeface="Wingdings" panose="05000000000000000000" pitchFamily="2" charset="2"/>
              <a:buChar char="§"/>
            </a:pPr>
            <a:r>
              <a:rPr lang="he-IL" dirty="0">
                <a:latin typeface="David" panose="020E0502060401010101" pitchFamily="34" charset="-79"/>
                <a:cs typeface="David" panose="020E0502060401010101" pitchFamily="34" charset="-79"/>
              </a:rPr>
              <a:t>בעת לחיצה על מנה ניתן לראותה בתמונה גדולה במסך חדש (מסך פריט – נפרט בהמשך). בנוסף, מוצג לוגו של עגלה ומספר הפריטים שהתווספו אליה על מנת שהלקוח ידע שהפרטים שבחר מתווספים להזמנתו ובסיום לעבור למסך הזמנה על ידי לחיצה על הלוגו.</a:t>
            </a:r>
          </a:p>
          <a:p>
            <a:endParaRPr lang="he-IL" dirty="0">
              <a:latin typeface="David" panose="020E0502060401010101" pitchFamily="34" charset="-79"/>
              <a:cs typeface="David" panose="020E0502060401010101" pitchFamily="34" charset="-79"/>
            </a:endParaRPr>
          </a:p>
        </p:txBody>
      </p:sp>
      <p:pic>
        <p:nvPicPr>
          <p:cNvPr id="8" name="תמונה 7">
            <a:extLst>
              <a:ext uri="{FF2B5EF4-FFF2-40B4-BE49-F238E27FC236}">
                <a16:creationId xmlns:a16="http://schemas.microsoft.com/office/drawing/2014/main" id="{EE8A06A2-7950-2485-698F-46513608D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2640" y="486191"/>
            <a:ext cx="2729562" cy="58856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946624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תיבת טקסט 5">
            <a:extLst>
              <a:ext uri="{FF2B5EF4-FFF2-40B4-BE49-F238E27FC236}">
                <a16:creationId xmlns:a16="http://schemas.microsoft.com/office/drawing/2014/main" id="{F724F80E-3F04-E9F4-0770-0A8255DF6C40}"/>
              </a:ext>
            </a:extLst>
          </p:cNvPr>
          <p:cNvSpPr txBox="1"/>
          <p:nvPr/>
        </p:nvSpPr>
        <p:spPr>
          <a:xfrm>
            <a:off x="5894773" y="914401"/>
            <a:ext cx="5175682" cy="3016210"/>
          </a:xfrm>
          <a:prstGeom prst="rect">
            <a:avLst/>
          </a:prstGeom>
          <a:noFill/>
        </p:spPr>
        <p:txBody>
          <a:bodyPr wrap="square" rtlCol="1">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he-IL" sz="2800" b="0" i="0" u="none" strike="noStrike" kern="1200" cap="none" spc="0" normalizeH="0" baseline="0" noProof="0" dirty="0">
                <a:ln w="0">
                  <a:solidFill>
                    <a:schemeClr val="tx1"/>
                  </a:solidFill>
                </a:ln>
                <a:gradFill>
                  <a:gsLst>
                    <a:gs pos="21000">
                      <a:srgbClr val="53575C"/>
                    </a:gs>
                    <a:gs pos="88000">
                      <a:srgbClr val="C5C7CA"/>
                    </a:gs>
                  </a:gsLst>
                  <a:lin ang="5400000"/>
                </a:gradFill>
                <a:effectLst>
                  <a:outerShdw blurRad="38100" dist="38100" dir="2700000" algn="tl">
                    <a:srgbClr val="000000">
                      <a:alpha val="43137"/>
                    </a:srgbClr>
                  </a:outerShdw>
                </a:effectLst>
                <a:uLnTx/>
                <a:uFillTx/>
                <a:latin typeface="David" panose="020E0502060401010101" pitchFamily="34" charset="-79"/>
                <a:ea typeface="+mn-ea"/>
                <a:cs typeface="David" panose="020E0502060401010101" pitchFamily="34" charset="-79"/>
              </a:rPr>
              <a:t>פירוט מסכים: </a:t>
            </a:r>
          </a:p>
          <a:p>
            <a:endParaRPr lang="he-IL" dirty="0">
              <a:latin typeface="David" panose="020E0502060401010101" pitchFamily="34" charset="-79"/>
              <a:cs typeface="David" panose="020E0502060401010101" pitchFamily="34" charset="-79"/>
            </a:endParaRPr>
          </a:p>
          <a:p>
            <a:pPr marL="285750" indent="-285750">
              <a:buFont typeface="Wingdings" panose="05000000000000000000" pitchFamily="2" charset="2"/>
              <a:buChar char="§"/>
            </a:pPr>
            <a:r>
              <a:rPr lang="he-IL" b="1" dirty="0">
                <a:latin typeface="David" panose="020E0502060401010101" pitchFamily="34" charset="-79"/>
                <a:cs typeface="David" panose="020E0502060401010101" pitchFamily="34" charset="-79"/>
              </a:rPr>
              <a:t>פריט ב</a:t>
            </a:r>
            <a:r>
              <a:rPr lang="en-US" b="1" dirty="0">
                <a:latin typeface="David" panose="020E0502060401010101" pitchFamily="34" charset="-79"/>
                <a:cs typeface="David" panose="020E0502060401010101" pitchFamily="34" charset="-79"/>
              </a:rPr>
              <a:t>MENU</a:t>
            </a:r>
            <a:r>
              <a:rPr lang="he-IL" dirty="0">
                <a:latin typeface="David" panose="020E0502060401010101" pitchFamily="34" charset="-79"/>
                <a:cs typeface="David" panose="020E0502060401010101" pitchFamily="34" charset="-79"/>
              </a:rPr>
              <a:t>:</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כל פריט בתפריט מוצג יחד עם השם שלו, המחיר, וכפתור להוספתו להזמנה.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בעת לחיצה על הכפתור </a:t>
            </a:r>
            <a:r>
              <a:rPr lang="en-US" dirty="0">
                <a:latin typeface="David" panose="020E0502060401010101" pitchFamily="34" charset="-79"/>
                <a:cs typeface="David" panose="020E0502060401010101" pitchFamily="34" charset="-79"/>
              </a:rPr>
              <a:t>ADD TO CART </a:t>
            </a:r>
            <a:r>
              <a:rPr lang="he-IL" dirty="0">
                <a:latin typeface="David" panose="020E0502060401010101" pitchFamily="34" charset="-79"/>
                <a:cs typeface="David" panose="020E0502060401010101" pitchFamily="34" charset="-79"/>
              </a:rPr>
              <a:t> הפריט יעבור ישירות להזמנה ויאוחסן ב-</a:t>
            </a:r>
            <a:r>
              <a:rPr lang="en-US" dirty="0">
                <a:latin typeface="David" panose="020E0502060401010101" pitchFamily="34" charset="-79"/>
                <a:cs typeface="David" panose="020E0502060401010101" pitchFamily="34" charset="-79"/>
              </a:rPr>
              <a:t> List&lt;CartItem&gt; cartItemList </a:t>
            </a:r>
            <a:r>
              <a:rPr lang="he-IL" dirty="0">
                <a:latin typeface="David" panose="020E0502060401010101" pitchFamily="34" charset="-79"/>
                <a:cs typeface="David" panose="020E0502060401010101" pitchFamily="34" charset="-79"/>
              </a:rPr>
              <a:t> עד אשר הלקוח יסיים את בחירותיו ויעבור</a:t>
            </a:r>
            <a:r>
              <a:rPr lang="en-US" dirty="0">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 למסך ההזמנה.</a:t>
            </a:r>
            <a:br>
              <a:rPr lang="en-US" dirty="0">
                <a:latin typeface="David" panose="020E0502060401010101" pitchFamily="34" charset="-79"/>
                <a:cs typeface="David" panose="020E0502060401010101" pitchFamily="34" charset="-79"/>
              </a:rPr>
            </a:br>
            <a:endParaRPr lang="he-IL" dirty="0">
              <a:latin typeface="David" panose="020E0502060401010101" pitchFamily="34" charset="-79"/>
              <a:cs typeface="David" panose="020E0502060401010101" pitchFamily="34" charset="-79"/>
            </a:endParaRPr>
          </a:p>
        </p:txBody>
      </p:sp>
      <p:pic>
        <p:nvPicPr>
          <p:cNvPr id="8" name="תמונה 7">
            <a:extLst>
              <a:ext uri="{FF2B5EF4-FFF2-40B4-BE49-F238E27FC236}">
                <a16:creationId xmlns:a16="http://schemas.microsoft.com/office/drawing/2014/main" id="{E01D66A7-6350-17DD-7194-3D37B3A75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023" y="914401"/>
            <a:ext cx="2732691" cy="4541206"/>
          </a:xfrm>
          <a:prstGeom prst="rect">
            <a:avLst/>
          </a:prstGeom>
        </p:spPr>
      </p:pic>
    </p:spTree>
    <p:extLst>
      <p:ext uri="{BB962C8B-B14F-4D97-AF65-F5344CB8AC3E}">
        <p14:creationId xmlns:p14="http://schemas.microsoft.com/office/powerpoint/2010/main" val="220107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BC775E22-CCB4-187A-13C8-BCCC4B729A22}"/>
              </a:ext>
            </a:extLst>
          </p:cNvPr>
          <p:cNvSpPr txBox="1"/>
          <p:nvPr/>
        </p:nvSpPr>
        <p:spPr>
          <a:xfrm>
            <a:off x="6711517" y="914401"/>
            <a:ext cx="4358937" cy="2739211"/>
          </a:xfrm>
          <a:prstGeom prst="rect">
            <a:avLst/>
          </a:prstGeom>
          <a:noFill/>
        </p:spPr>
        <p:txBody>
          <a:bodyPr wrap="square" rtlCol="1">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he-IL" sz="2800" b="0" i="0" u="none" strike="noStrike" kern="1200" cap="none" spc="0" normalizeH="0" baseline="0" noProof="0" dirty="0">
                <a:ln w="0">
                  <a:solidFill>
                    <a:schemeClr val="tx1"/>
                  </a:solidFill>
                </a:ln>
                <a:gradFill>
                  <a:gsLst>
                    <a:gs pos="21000">
                      <a:srgbClr val="53575C"/>
                    </a:gs>
                    <a:gs pos="88000">
                      <a:srgbClr val="C5C7CA"/>
                    </a:gs>
                  </a:gsLst>
                  <a:lin ang="5400000"/>
                </a:gradFill>
                <a:effectLst>
                  <a:outerShdw blurRad="38100" dist="38100" dir="2700000" algn="tl">
                    <a:srgbClr val="000000">
                      <a:alpha val="43137"/>
                    </a:srgbClr>
                  </a:outerShdw>
                </a:effectLst>
                <a:uLnTx/>
                <a:uFillTx/>
                <a:latin typeface="David" panose="020E0502060401010101" pitchFamily="34" charset="-79"/>
                <a:ea typeface="+mn-ea"/>
                <a:cs typeface="David" panose="020E0502060401010101" pitchFamily="34" charset="-79"/>
              </a:rPr>
              <a:t>פירוט מסכים: </a:t>
            </a:r>
          </a:p>
          <a:p>
            <a:endParaRPr lang="he-IL" dirty="0">
              <a:latin typeface="David" panose="020E0502060401010101" pitchFamily="34" charset="-79"/>
              <a:cs typeface="David" panose="020E0502060401010101" pitchFamily="34" charset="-79"/>
            </a:endParaRPr>
          </a:p>
          <a:p>
            <a:pPr marL="285750" indent="-285750">
              <a:buFont typeface="Wingdings" panose="05000000000000000000" pitchFamily="2" charset="2"/>
              <a:buChar char="§"/>
            </a:pPr>
            <a:r>
              <a:rPr lang="he-IL" b="1" dirty="0">
                <a:latin typeface="David" panose="020E0502060401010101" pitchFamily="34" charset="-79"/>
                <a:cs typeface="David" panose="020E0502060401010101" pitchFamily="34" charset="-79"/>
              </a:rPr>
              <a:t>מסך פריט בגדול</a:t>
            </a:r>
            <a:r>
              <a:rPr lang="he-IL" dirty="0">
                <a:latin typeface="David" panose="020E0502060401010101" pitchFamily="34" charset="-79"/>
                <a:cs typeface="David" panose="020E0502060401010101" pitchFamily="34" charset="-79"/>
              </a:rPr>
              <a:t>:</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בעת לחיצה על מנה ייפתח דף חדש ובו הפריט, שם המנה, מחיר</a:t>
            </a:r>
            <a:r>
              <a:rPr lang="en-US" dirty="0">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בנראות גדולה על מנת לאפשר ללקוח לעיין בנוחיות. מדף זה ניתן לחזור כמובן לתפריט הראשי וגם להוסיף את אותו פריט להזמנה.</a:t>
            </a:r>
            <a:br>
              <a:rPr lang="en-US" dirty="0">
                <a:latin typeface="David" panose="020E0502060401010101" pitchFamily="34" charset="-79"/>
                <a:cs typeface="David" panose="020E0502060401010101" pitchFamily="34" charset="-79"/>
              </a:rPr>
            </a:br>
            <a:endParaRPr lang="he-IL" dirty="0">
              <a:latin typeface="David" panose="020E0502060401010101" pitchFamily="34" charset="-79"/>
              <a:cs typeface="David" panose="020E0502060401010101" pitchFamily="34" charset="-79"/>
            </a:endParaRPr>
          </a:p>
        </p:txBody>
      </p:sp>
      <p:pic>
        <p:nvPicPr>
          <p:cNvPr id="6" name="תמונה 5">
            <a:extLst>
              <a:ext uri="{FF2B5EF4-FFF2-40B4-BE49-F238E27FC236}">
                <a16:creationId xmlns:a16="http://schemas.microsoft.com/office/drawing/2014/main" id="{6782E4AD-0212-4F9F-C748-DD841FFAB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459" y="508246"/>
            <a:ext cx="2710122" cy="58415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188118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415AE544-5A23-A519-2864-C1B1DCB460C5}"/>
              </a:ext>
            </a:extLst>
          </p:cNvPr>
          <p:cNvSpPr txBox="1"/>
          <p:nvPr/>
        </p:nvSpPr>
        <p:spPr>
          <a:xfrm>
            <a:off x="6095999" y="914401"/>
            <a:ext cx="4974455" cy="3293209"/>
          </a:xfrm>
          <a:prstGeom prst="rect">
            <a:avLst/>
          </a:prstGeom>
          <a:noFill/>
        </p:spPr>
        <p:txBody>
          <a:bodyPr wrap="square" rtlCol="1">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he-IL" sz="2800" b="0" i="0" u="none" strike="noStrike" kern="1200" cap="none" spc="0" normalizeH="0" baseline="0" noProof="0" dirty="0">
                <a:ln w="0">
                  <a:solidFill>
                    <a:schemeClr val="tx1"/>
                  </a:solidFill>
                </a:ln>
                <a:gradFill>
                  <a:gsLst>
                    <a:gs pos="21000">
                      <a:srgbClr val="53575C"/>
                    </a:gs>
                    <a:gs pos="88000">
                      <a:srgbClr val="C5C7CA"/>
                    </a:gs>
                  </a:gsLst>
                  <a:lin ang="5400000"/>
                </a:gradFill>
                <a:effectLst>
                  <a:outerShdw blurRad="38100" dist="38100" dir="2700000" algn="tl">
                    <a:srgbClr val="000000">
                      <a:alpha val="43137"/>
                    </a:srgbClr>
                  </a:outerShdw>
                </a:effectLst>
                <a:uLnTx/>
                <a:uFillTx/>
                <a:latin typeface="David" panose="020E0502060401010101" pitchFamily="34" charset="-79"/>
                <a:ea typeface="+mn-ea"/>
                <a:cs typeface="David" panose="020E0502060401010101" pitchFamily="34" charset="-79"/>
              </a:rPr>
              <a:t>פירוט מסכים: </a:t>
            </a:r>
          </a:p>
          <a:p>
            <a:endParaRPr lang="he-IL" dirty="0">
              <a:latin typeface="David" panose="020E0502060401010101" pitchFamily="34" charset="-79"/>
              <a:cs typeface="David" panose="020E0502060401010101" pitchFamily="34" charset="-79"/>
            </a:endParaRPr>
          </a:p>
          <a:p>
            <a:pPr marL="285750" indent="-285750">
              <a:buFont typeface="Wingdings" panose="05000000000000000000" pitchFamily="2" charset="2"/>
              <a:buChar char="§"/>
            </a:pPr>
            <a:r>
              <a:rPr lang="he-IL" b="1" dirty="0">
                <a:latin typeface="David" panose="020E0502060401010101" pitchFamily="34" charset="-79"/>
                <a:cs typeface="David" panose="020E0502060401010101" pitchFamily="34" charset="-79"/>
              </a:rPr>
              <a:t>מסך הזמנה</a:t>
            </a:r>
            <a:r>
              <a:rPr lang="he-IL" dirty="0">
                <a:latin typeface="David" panose="020E0502060401010101" pitchFamily="34" charset="-79"/>
                <a:cs typeface="David" panose="020E0502060401010101" pitchFamily="34" charset="-79"/>
              </a:rPr>
              <a:t>:</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במסך זה מופיעות כל הבחירות של הלקוח וכפתור לסיום הזמנתו.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ברשימת הבחירות מופיעים כל הפריטים ובכל פריט ברשימה</a:t>
            </a:r>
            <a:r>
              <a:rPr lang="en-US" dirty="0">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מוצגת התמונה שלו, מחיר, כמות, ואפשרות למחוק אותו מההזמנה.</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בנוסף, ממסך זה ניתן לחזור אחורה לתפריט הראשי על מנת להמשיך להוסיף פריטים להזמנה בעת הצורך.</a:t>
            </a:r>
          </a:p>
          <a:p>
            <a:endParaRPr lang="he-IL" dirty="0">
              <a:latin typeface="David" panose="020E0502060401010101" pitchFamily="34" charset="-79"/>
              <a:cs typeface="David" panose="020E0502060401010101" pitchFamily="34" charset="-79"/>
            </a:endParaRPr>
          </a:p>
        </p:txBody>
      </p:sp>
      <p:pic>
        <p:nvPicPr>
          <p:cNvPr id="6" name="תמונה 5">
            <a:extLst>
              <a:ext uri="{FF2B5EF4-FFF2-40B4-BE49-F238E27FC236}">
                <a16:creationId xmlns:a16="http://schemas.microsoft.com/office/drawing/2014/main" id="{8FFA84D8-B346-D54F-2D47-6A04AE2FE106}"/>
              </a:ext>
            </a:extLst>
          </p:cNvPr>
          <p:cNvPicPr>
            <a:picLocks noChangeAspect="1"/>
          </p:cNvPicPr>
          <p:nvPr/>
        </p:nvPicPr>
        <p:blipFill rotWithShape="1">
          <a:blip r:embed="rId2">
            <a:extLst>
              <a:ext uri="{28A0092B-C50C-407E-A947-70E740481C1C}">
                <a14:useLocalDpi xmlns:a14="http://schemas.microsoft.com/office/drawing/2010/main" val="0"/>
              </a:ext>
            </a:extLst>
          </a:blip>
          <a:srcRect r="4063" b="448"/>
          <a:stretch/>
        </p:blipFill>
        <p:spPr>
          <a:xfrm>
            <a:off x="2133600" y="457200"/>
            <a:ext cx="2669219" cy="591696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51667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4D23407B-E4BD-9D32-3661-963FA7FE6B20}"/>
              </a:ext>
            </a:extLst>
          </p:cNvPr>
          <p:cNvSpPr txBox="1"/>
          <p:nvPr/>
        </p:nvSpPr>
        <p:spPr>
          <a:xfrm>
            <a:off x="6391921" y="914401"/>
            <a:ext cx="4678533" cy="2462213"/>
          </a:xfrm>
          <a:prstGeom prst="rect">
            <a:avLst/>
          </a:prstGeom>
          <a:noFill/>
        </p:spPr>
        <p:txBody>
          <a:bodyPr wrap="square" rtlCol="1">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he-IL" sz="2800" b="0" i="0" u="none" strike="noStrike" kern="1200" cap="none" spc="0" normalizeH="0" baseline="0" noProof="0" dirty="0">
                <a:ln w="0">
                  <a:solidFill>
                    <a:schemeClr val="tx1"/>
                  </a:solidFill>
                </a:ln>
                <a:gradFill>
                  <a:gsLst>
                    <a:gs pos="21000">
                      <a:srgbClr val="53575C"/>
                    </a:gs>
                    <a:gs pos="88000">
                      <a:srgbClr val="C5C7CA"/>
                    </a:gs>
                  </a:gsLst>
                  <a:lin ang="5400000"/>
                </a:gradFill>
                <a:effectLst>
                  <a:outerShdw blurRad="38100" dist="38100" dir="2700000" algn="tl">
                    <a:srgbClr val="000000">
                      <a:alpha val="43137"/>
                    </a:srgbClr>
                  </a:outerShdw>
                </a:effectLst>
                <a:uLnTx/>
                <a:uFillTx/>
                <a:latin typeface="David" panose="020E0502060401010101" pitchFamily="34" charset="-79"/>
                <a:ea typeface="+mn-ea"/>
                <a:cs typeface="David" panose="020E0502060401010101" pitchFamily="34" charset="-79"/>
              </a:rPr>
              <a:t>פירוט מסכים: </a:t>
            </a:r>
          </a:p>
          <a:p>
            <a:endParaRPr lang="he-IL" dirty="0">
              <a:latin typeface="David" panose="020E0502060401010101" pitchFamily="34" charset="-79"/>
              <a:cs typeface="David" panose="020E0502060401010101" pitchFamily="34" charset="-79"/>
            </a:endParaRPr>
          </a:p>
          <a:p>
            <a:pPr marL="285750" indent="-285750">
              <a:buFont typeface="Wingdings" panose="05000000000000000000" pitchFamily="2" charset="2"/>
              <a:buChar char="§"/>
            </a:pPr>
            <a:r>
              <a:rPr lang="he-IL" b="1" dirty="0">
                <a:latin typeface="David" panose="020E0502060401010101" pitchFamily="34" charset="-79"/>
                <a:cs typeface="David" panose="020E0502060401010101" pitchFamily="34" charset="-79"/>
              </a:rPr>
              <a:t>מסך סיום הזמנה וחזרה לתפריט הראשי</a:t>
            </a:r>
            <a:r>
              <a:rPr lang="he-IL" dirty="0">
                <a:latin typeface="David" panose="020E0502060401010101" pitchFamily="34" charset="-79"/>
                <a:cs typeface="David" panose="020E0502060401010101" pitchFamily="34" charset="-79"/>
              </a:rPr>
              <a:t>:</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במסך זה מופיעות כל הבחירות של הלקוח וכפתור לסיום הזמנתו ומשם לתפריט הראשי על מנת לבצע הזמנה נוספת במידת הצורך.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בנוסף, במסך זה יש כפתור חזרה למסך ההזמנה במידה והלקוח רוצה לשנות את הזמנתו.</a:t>
            </a:r>
          </a:p>
        </p:txBody>
      </p:sp>
      <p:pic>
        <p:nvPicPr>
          <p:cNvPr id="6" name="תמונה 5">
            <a:extLst>
              <a:ext uri="{FF2B5EF4-FFF2-40B4-BE49-F238E27FC236}">
                <a16:creationId xmlns:a16="http://schemas.microsoft.com/office/drawing/2014/main" id="{A300957A-BDA1-5D3C-2EC5-A2751B107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353" y="292813"/>
            <a:ext cx="2856338" cy="61676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62336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EBA843E9-CB15-FFC0-EBD7-18C5A0D961D7}"/>
              </a:ext>
            </a:extLst>
          </p:cNvPr>
          <p:cNvSpPr txBox="1"/>
          <p:nvPr/>
        </p:nvSpPr>
        <p:spPr>
          <a:xfrm>
            <a:off x="1661376" y="653653"/>
            <a:ext cx="9658904" cy="1077218"/>
          </a:xfrm>
          <a:prstGeom prst="rect">
            <a:avLst/>
          </a:prstGeom>
          <a:noFill/>
        </p:spPr>
        <p:txBody>
          <a:bodyPr wrap="square" rtlCol="1">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he-IL" sz="2800" b="0" i="0" u="none" strike="noStrike" kern="1200" cap="none" spc="0" normalizeH="0" baseline="0" noProof="0" dirty="0">
                <a:ln w="0">
                  <a:solidFill>
                    <a:schemeClr val="tx1"/>
                  </a:solidFill>
                </a:ln>
                <a:gradFill>
                  <a:gsLst>
                    <a:gs pos="21000">
                      <a:srgbClr val="53575C"/>
                    </a:gs>
                    <a:gs pos="88000">
                      <a:srgbClr val="C5C7CA"/>
                    </a:gs>
                  </a:gsLst>
                  <a:lin ang="5400000"/>
                </a:gradFill>
                <a:effectLst>
                  <a:outerShdw blurRad="38100" dist="38100" dir="2700000" algn="tl">
                    <a:srgbClr val="000000">
                      <a:alpha val="43137"/>
                    </a:srgbClr>
                  </a:outerShdw>
                </a:effectLst>
                <a:uLnTx/>
                <a:uFillTx/>
                <a:latin typeface="David" panose="020E0502060401010101" pitchFamily="34" charset="-79"/>
                <a:ea typeface="+mn-ea"/>
                <a:cs typeface="David" panose="020E0502060401010101" pitchFamily="34" charset="-79"/>
              </a:rPr>
              <a:t>פירוט מסכים - סקיצה: </a:t>
            </a:r>
          </a:p>
          <a:p>
            <a:br>
              <a:rPr lang="en-US" dirty="0">
                <a:latin typeface="David" panose="020E0502060401010101" pitchFamily="34" charset="-79"/>
                <a:cs typeface="David" panose="020E0502060401010101" pitchFamily="34" charset="-79"/>
              </a:rPr>
            </a:br>
            <a:endParaRPr lang="he-IL" dirty="0">
              <a:latin typeface="David" panose="020E0502060401010101" pitchFamily="34" charset="-79"/>
              <a:cs typeface="David" panose="020E0502060401010101" pitchFamily="34" charset="-79"/>
            </a:endParaRPr>
          </a:p>
        </p:txBody>
      </p:sp>
      <p:pic>
        <p:nvPicPr>
          <p:cNvPr id="5" name="תמונה 4">
            <a:extLst>
              <a:ext uri="{FF2B5EF4-FFF2-40B4-BE49-F238E27FC236}">
                <a16:creationId xmlns:a16="http://schemas.microsoft.com/office/drawing/2014/main" id="{D10D225F-4049-420B-1D99-F482A5ECB6DB}"/>
              </a:ext>
            </a:extLst>
          </p:cNvPr>
          <p:cNvPicPr>
            <a:picLocks noChangeAspect="1"/>
          </p:cNvPicPr>
          <p:nvPr/>
        </p:nvPicPr>
        <p:blipFill rotWithShape="1">
          <a:blip r:embed="rId2">
            <a:extLst>
              <a:ext uri="{28A0092B-C50C-407E-A947-70E740481C1C}">
                <a14:useLocalDpi xmlns:a14="http://schemas.microsoft.com/office/drawing/2010/main" val="0"/>
              </a:ext>
            </a:extLst>
          </a:blip>
          <a:srcRect t="7101" b="8726"/>
          <a:stretch/>
        </p:blipFill>
        <p:spPr>
          <a:xfrm>
            <a:off x="9640518" y="1956384"/>
            <a:ext cx="2010753" cy="3654578"/>
          </a:xfrm>
          <a:prstGeom prst="rect">
            <a:avLst/>
          </a:prstGeom>
          <a:ln>
            <a:noFill/>
          </a:ln>
          <a:effectLst>
            <a:outerShdw blurRad="292100" dist="139700" dir="2700000" algn="tl" rotWithShape="0">
              <a:srgbClr val="333333">
                <a:alpha val="65000"/>
              </a:srgbClr>
            </a:outerShdw>
          </a:effectLst>
        </p:spPr>
      </p:pic>
      <p:pic>
        <p:nvPicPr>
          <p:cNvPr id="6" name="תמונה 5">
            <a:extLst>
              <a:ext uri="{FF2B5EF4-FFF2-40B4-BE49-F238E27FC236}">
                <a16:creationId xmlns:a16="http://schemas.microsoft.com/office/drawing/2014/main" id="{A401B307-A4B4-F8DD-7F29-A605A7950E88}"/>
              </a:ext>
            </a:extLst>
          </p:cNvPr>
          <p:cNvPicPr>
            <a:picLocks noChangeAspect="1"/>
          </p:cNvPicPr>
          <p:nvPr/>
        </p:nvPicPr>
        <p:blipFill rotWithShape="1">
          <a:blip r:embed="rId3">
            <a:extLst>
              <a:ext uri="{28A0092B-C50C-407E-A947-70E740481C1C}">
                <a14:useLocalDpi xmlns:a14="http://schemas.microsoft.com/office/drawing/2010/main" val="0"/>
              </a:ext>
            </a:extLst>
          </a:blip>
          <a:srcRect t="6542" r="4063" b="7447"/>
          <a:stretch/>
        </p:blipFill>
        <p:spPr>
          <a:xfrm>
            <a:off x="7387134" y="1956384"/>
            <a:ext cx="1908178" cy="3654578"/>
          </a:xfrm>
          <a:prstGeom prst="rect">
            <a:avLst/>
          </a:prstGeom>
          <a:ln>
            <a:noFill/>
          </a:ln>
          <a:effectLst>
            <a:outerShdw blurRad="292100" dist="139700" dir="2700000" algn="tl" rotWithShape="0">
              <a:srgbClr val="333333">
                <a:alpha val="65000"/>
              </a:srgbClr>
            </a:outerShdw>
          </a:effectLst>
        </p:spPr>
      </p:pic>
      <p:pic>
        <p:nvPicPr>
          <p:cNvPr id="7" name="תמונה 6">
            <a:extLst>
              <a:ext uri="{FF2B5EF4-FFF2-40B4-BE49-F238E27FC236}">
                <a16:creationId xmlns:a16="http://schemas.microsoft.com/office/drawing/2014/main" id="{7B6BF4CF-F0CD-8385-0AF0-892D1BB1501D}"/>
              </a:ext>
            </a:extLst>
          </p:cNvPr>
          <p:cNvPicPr>
            <a:picLocks noChangeAspect="1"/>
          </p:cNvPicPr>
          <p:nvPr/>
        </p:nvPicPr>
        <p:blipFill rotWithShape="1">
          <a:blip r:embed="rId4">
            <a:extLst>
              <a:ext uri="{28A0092B-C50C-407E-A947-70E740481C1C}">
                <a14:useLocalDpi xmlns:a14="http://schemas.microsoft.com/office/drawing/2010/main" val="0"/>
              </a:ext>
            </a:extLst>
          </a:blip>
          <a:srcRect t="8017" r="3191" b="8853"/>
          <a:stretch/>
        </p:blipFill>
        <p:spPr>
          <a:xfrm>
            <a:off x="5031175" y="1889249"/>
            <a:ext cx="2010753" cy="3721713"/>
          </a:xfrm>
          <a:prstGeom prst="rect">
            <a:avLst/>
          </a:prstGeom>
          <a:ln>
            <a:noFill/>
          </a:ln>
          <a:effectLst>
            <a:outerShdw blurRad="292100" dist="139700" dir="2700000" algn="tl" rotWithShape="0">
              <a:srgbClr val="333333">
                <a:alpha val="65000"/>
              </a:srgbClr>
            </a:outerShdw>
          </a:effectLst>
        </p:spPr>
      </p:pic>
      <p:pic>
        <p:nvPicPr>
          <p:cNvPr id="8" name="תמונה 7">
            <a:extLst>
              <a:ext uri="{FF2B5EF4-FFF2-40B4-BE49-F238E27FC236}">
                <a16:creationId xmlns:a16="http://schemas.microsoft.com/office/drawing/2014/main" id="{58BF05A4-20BB-4841-9A90-8F5551AEE44A}"/>
              </a:ext>
            </a:extLst>
          </p:cNvPr>
          <p:cNvPicPr>
            <a:picLocks noChangeAspect="1"/>
          </p:cNvPicPr>
          <p:nvPr/>
        </p:nvPicPr>
        <p:blipFill rotWithShape="1">
          <a:blip r:embed="rId5">
            <a:extLst>
              <a:ext uri="{28A0092B-C50C-407E-A947-70E740481C1C}">
                <a14:useLocalDpi xmlns:a14="http://schemas.microsoft.com/office/drawing/2010/main" val="0"/>
              </a:ext>
            </a:extLst>
          </a:blip>
          <a:srcRect t="7931" b="10432"/>
          <a:stretch/>
        </p:blipFill>
        <p:spPr>
          <a:xfrm>
            <a:off x="362715" y="1889249"/>
            <a:ext cx="2010753" cy="3602809"/>
          </a:xfrm>
          <a:prstGeom prst="rect">
            <a:avLst/>
          </a:prstGeom>
        </p:spPr>
      </p:pic>
      <p:pic>
        <p:nvPicPr>
          <p:cNvPr id="10" name="תמונה 9">
            <a:extLst>
              <a:ext uri="{FF2B5EF4-FFF2-40B4-BE49-F238E27FC236}">
                <a16:creationId xmlns:a16="http://schemas.microsoft.com/office/drawing/2014/main" id="{027FC51E-3111-5E0B-A833-339AE6CE98F1}"/>
              </a:ext>
            </a:extLst>
          </p:cNvPr>
          <p:cNvPicPr>
            <a:picLocks noChangeAspect="1"/>
          </p:cNvPicPr>
          <p:nvPr/>
        </p:nvPicPr>
        <p:blipFill rotWithShape="1">
          <a:blip r:embed="rId6">
            <a:extLst>
              <a:ext uri="{28A0092B-C50C-407E-A947-70E740481C1C}">
                <a14:useLocalDpi xmlns:a14="http://schemas.microsoft.com/office/drawing/2010/main" val="0"/>
              </a:ext>
            </a:extLst>
          </a:blip>
          <a:srcRect t="8170" b="6992"/>
          <a:stretch/>
        </p:blipFill>
        <p:spPr>
          <a:xfrm>
            <a:off x="2718674" y="1889249"/>
            <a:ext cx="2010753" cy="3678352"/>
          </a:xfrm>
          <a:prstGeom prst="rect">
            <a:avLst/>
          </a:prstGeom>
        </p:spPr>
      </p:pic>
      <p:cxnSp>
        <p:nvCxnSpPr>
          <p:cNvPr id="12" name="מחבר: מעוקל 11">
            <a:extLst>
              <a:ext uri="{FF2B5EF4-FFF2-40B4-BE49-F238E27FC236}">
                <a16:creationId xmlns:a16="http://schemas.microsoft.com/office/drawing/2014/main" id="{BD7DB4AF-D7BF-51A8-D86D-B2585C0BA0A9}"/>
              </a:ext>
            </a:extLst>
          </p:cNvPr>
          <p:cNvCxnSpPr>
            <a:cxnSpLocks/>
          </p:cNvCxnSpPr>
          <p:nvPr/>
        </p:nvCxnSpPr>
        <p:spPr>
          <a:xfrm flipV="1">
            <a:off x="2139518" y="2112885"/>
            <a:ext cx="2210540" cy="1316115"/>
          </a:xfrm>
          <a:prstGeom prst="curvedConnector3">
            <a:avLst>
              <a:gd name="adj1" fmla="val 23896"/>
            </a:avLst>
          </a:prstGeom>
          <a:ln w="38100">
            <a:solidFill>
              <a:schemeClr val="bg1"/>
            </a:solidFill>
            <a:tailEnd type="triangle"/>
          </a:ln>
        </p:spPr>
        <p:style>
          <a:lnRef idx="3">
            <a:schemeClr val="accent3"/>
          </a:lnRef>
          <a:fillRef idx="0">
            <a:schemeClr val="accent3"/>
          </a:fillRef>
          <a:effectRef idx="2">
            <a:schemeClr val="accent3"/>
          </a:effectRef>
          <a:fontRef idx="minor">
            <a:schemeClr val="tx1"/>
          </a:fontRef>
        </p:style>
      </p:cxnSp>
      <p:cxnSp>
        <p:nvCxnSpPr>
          <p:cNvPr id="16" name="מחבר: מעוקל 15">
            <a:extLst>
              <a:ext uri="{FF2B5EF4-FFF2-40B4-BE49-F238E27FC236}">
                <a16:creationId xmlns:a16="http://schemas.microsoft.com/office/drawing/2014/main" id="{35DED350-F08B-B3B3-16BC-837234785C05}"/>
              </a:ext>
            </a:extLst>
          </p:cNvPr>
          <p:cNvCxnSpPr/>
          <p:nvPr/>
        </p:nvCxnSpPr>
        <p:spPr>
          <a:xfrm>
            <a:off x="4350058" y="3071674"/>
            <a:ext cx="681117" cy="275208"/>
          </a:xfrm>
          <a:prstGeom prst="curvedConnector3">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מחבר: מעוקל 17">
            <a:extLst>
              <a:ext uri="{FF2B5EF4-FFF2-40B4-BE49-F238E27FC236}">
                <a16:creationId xmlns:a16="http://schemas.microsoft.com/office/drawing/2014/main" id="{46A53F1B-684E-9F8E-F134-1F10DEF3BA9B}"/>
              </a:ext>
            </a:extLst>
          </p:cNvPr>
          <p:cNvCxnSpPr>
            <a:cxnSpLocks/>
            <a:endCxn id="6" idx="1"/>
          </p:cNvCxnSpPr>
          <p:nvPr/>
        </p:nvCxnSpPr>
        <p:spPr>
          <a:xfrm rot="16200000" flipH="1">
            <a:off x="6373730" y="2770269"/>
            <a:ext cx="1502112" cy="524695"/>
          </a:xfrm>
          <a:prstGeom prst="curved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מחבר: מעוקל 21">
            <a:extLst>
              <a:ext uri="{FF2B5EF4-FFF2-40B4-BE49-F238E27FC236}">
                <a16:creationId xmlns:a16="http://schemas.microsoft.com/office/drawing/2014/main" id="{8175A15F-EECD-D195-EB9F-D8BDF03F4525}"/>
              </a:ext>
            </a:extLst>
          </p:cNvPr>
          <p:cNvCxnSpPr/>
          <p:nvPr/>
        </p:nvCxnSpPr>
        <p:spPr>
          <a:xfrm flipV="1">
            <a:off x="8495930" y="4376691"/>
            <a:ext cx="1065320" cy="852257"/>
          </a:xfrm>
          <a:prstGeom prst="curvedConnector3">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חץ: מעוקל למטה 54">
            <a:extLst>
              <a:ext uri="{FF2B5EF4-FFF2-40B4-BE49-F238E27FC236}">
                <a16:creationId xmlns:a16="http://schemas.microsoft.com/office/drawing/2014/main" id="{54041750-FBC1-AC7F-47D8-833DDC807008}"/>
              </a:ext>
            </a:extLst>
          </p:cNvPr>
          <p:cNvSpPr/>
          <p:nvPr/>
        </p:nvSpPr>
        <p:spPr>
          <a:xfrm rot="526138" flipH="1">
            <a:off x="2013951" y="1047090"/>
            <a:ext cx="8728076" cy="1516321"/>
          </a:xfrm>
          <a:prstGeom prst="curvedDownArrow">
            <a:avLst>
              <a:gd name="adj1" fmla="val 1761"/>
              <a:gd name="adj2" fmla="val 8632"/>
              <a:gd name="adj3" fmla="val 5414"/>
            </a:avLst>
          </a:prstGeom>
          <a:solidFill>
            <a:schemeClr val="bg1"/>
          </a:solidFill>
          <a:ln w="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spTree>
    <p:extLst>
      <p:ext uri="{BB962C8B-B14F-4D97-AF65-F5344CB8AC3E}">
        <p14:creationId xmlns:p14="http://schemas.microsoft.com/office/powerpoint/2010/main" val="597871994"/>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611</Words>
  <Application>Microsoft Office PowerPoint</Application>
  <PresentationFormat>מסך רחב</PresentationFormat>
  <Paragraphs>31</Paragraphs>
  <Slides>8</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8</vt:i4>
      </vt:variant>
    </vt:vector>
  </HeadingPairs>
  <TitlesOfParts>
    <vt:vector size="14" baseType="lpstr">
      <vt:lpstr>Arial</vt:lpstr>
      <vt:lpstr>Calibri</vt:lpstr>
      <vt:lpstr>Calibri Light</vt:lpstr>
      <vt:lpstr>David</vt:lpstr>
      <vt:lpstr>Wingdings</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97254</dc:creator>
  <cp:lastModifiedBy>גל כהן</cp:lastModifiedBy>
  <cp:revision>4</cp:revision>
  <dcterms:created xsi:type="dcterms:W3CDTF">2023-01-23T16:57:15Z</dcterms:created>
  <dcterms:modified xsi:type="dcterms:W3CDTF">2023-01-23T19:06:49Z</dcterms:modified>
</cp:coreProperties>
</file>