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3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14A9-E890-4DCB-9DC3-5EDB27E0DE7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AB72-C227-4C8A-9FD5-737E1C90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124" y="115330"/>
            <a:ext cx="7941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0574" y="884535"/>
            <a:ext cx="2648465" cy="2769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C_O_CustomerGroupDetails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38" y="1402321"/>
            <a:ext cx="630197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CGD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5912" y="1799966"/>
            <a:ext cx="2135667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C_O_RentalRequests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7864" y="1795846"/>
            <a:ext cx="1715538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C_O_Customers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4831" y="2290119"/>
            <a:ext cx="1526073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RentalRequest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5593" y="2294237"/>
            <a:ext cx="120891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19132" y="4143633"/>
            <a:ext cx="153431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RunableClerk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6819" y="4666735"/>
            <a:ext cx="130777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ClerkDetails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68527" y="4164227"/>
            <a:ext cx="406744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arehouse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89121" y="4687329"/>
            <a:ext cx="1781447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C_O_RepairTools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2733" y="5284573"/>
            <a:ext cx="127070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RepairTools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8519" y="4691447"/>
            <a:ext cx="219745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C_O_RepairMaterials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10368" y="5263980"/>
            <a:ext cx="1686708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RepairMaterials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51057" y="4164227"/>
            <a:ext cx="805267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71650" y="4679091"/>
            <a:ext cx="727009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72364" y="5721181"/>
            <a:ext cx="1954447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C_O_AssetContent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60338" y="635516"/>
            <a:ext cx="2020350" cy="2769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C_O_RepairToolsInformation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341572" y="1055989"/>
            <a:ext cx="1660965" cy="2769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RepairToolsInformation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33134" y="689057"/>
            <a:ext cx="2208783" cy="2769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C_O_RepairMaterialInformation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06130" y="1233099"/>
            <a:ext cx="1859713" cy="2769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RepairMaterialInformation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179" y="484662"/>
            <a:ext cx="1653765" cy="2462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RunableMaitenenceRequest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29905" y="484662"/>
            <a:ext cx="0" cy="39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 flipH="1">
            <a:off x="3212737" y="1161534"/>
            <a:ext cx="2070" cy="24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  <a:endCxn id="8" idx="0"/>
          </p:cNvCxnSpPr>
          <p:nvPr/>
        </p:nvCxnSpPr>
        <p:spPr>
          <a:xfrm flipH="1">
            <a:off x="2173746" y="1586987"/>
            <a:ext cx="723892" cy="21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9" idx="0"/>
          </p:cNvCxnSpPr>
          <p:nvPr/>
        </p:nvCxnSpPr>
        <p:spPr>
          <a:xfrm>
            <a:off x="3527835" y="1586987"/>
            <a:ext cx="927798" cy="20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2173746" y="2169298"/>
            <a:ext cx="4122" cy="12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1" idx="0"/>
          </p:cNvCxnSpPr>
          <p:nvPr/>
        </p:nvCxnSpPr>
        <p:spPr>
          <a:xfrm>
            <a:off x="4455633" y="2165178"/>
            <a:ext cx="14418" cy="12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12" idx="0"/>
          </p:cNvCxnSpPr>
          <p:nvPr/>
        </p:nvCxnSpPr>
        <p:spPr>
          <a:xfrm flipH="1">
            <a:off x="4686287" y="484662"/>
            <a:ext cx="1401475" cy="365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" idx="2"/>
            <a:endCxn id="13" idx="0"/>
          </p:cNvCxnSpPr>
          <p:nvPr/>
        </p:nvCxnSpPr>
        <p:spPr>
          <a:xfrm>
            <a:off x="4686287" y="4512965"/>
            <a:ext cx="14418" cy="15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5" idx="0"/>
          </p:cNvCxnSpPr>
          <p:nvPr/>
        </p:nvCxnSpPr>
        <p:spPr>
          <a:xfrm flipH="1">
            <a:off x="6679845" y="4533559"/>
            <a:ext cx="1122405" cy="15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7" idx="0"/>
          </p:cNvCxnSpPr>
          <p:nvPr/>
        </p:nvCxnSpPr>
        <p:spPr>
          <a:xfrm>
            <a:off x="7802250" y="4533559"/>
            <a:ext cx="934996" cy="1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2"/>
            <a:endCxn id="16" idx="0"/>
          </p:cNvCxnSpPr>
          <p:nvPr/>
        </p:nvCxnSpPr>
        <p:spPr>
          <a:xfrm>
            <a:off x="6679845" y="5056661"/>
            <a:ext cx="8239" cy="22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2"/>
            <a:endCxn id="18" idx="0"/>
          </p:cNvCxnSpPr>
          <p:nvPr/>
        </p:nvCxnSpPr>
        <p:spPr>
          <a:xfrm>
            <a:off x="8737246" y="5060779"/>
            <a:ext cx="16476" cy="2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" idx="2"/>
            <a:endCxn id="20" idx="0"/>
          </p:cNvCxnSpPr>
          <p:nvPr/>
        </p:nvCxnSpPr>
        <p:spPr>
          <a:xfrm flipH="1">
            <a:off x="10535155" y="4533559"/>
            <a:ext cx="18536" cy="1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2"/>
            <a:endCxn id="21" idx="0"/>
          </p:cNvCxnSpPr>
          <p:nvPr/>
        </p:nvCxnSpPr>
        <p:spPr>
          <a:xfrm>
            <a:off x="10535155" y="5048423"/>
            <a:ext cx="14433" cy="67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2" idx="2"/>
            <a:endCxn id="24" idx="0"/>
          </p:cNvCxnSpPr>
          <p:nvPr/>
        </p:nvCxnSpPr>
        <p:spPr>
          <a:xfrm>
            <a:off x="11170513" y="912515"/>
            <a:ext cx="1542" cy="14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5" idx="2"/>
            <a:endCxn id="26" idx="0"/>
          </p:cNvCxnSpPr>
          <p:nvPr/>
        </p:nvCxnSpPr>
        <p:spPr>
          <a:xfrm flipH="1">
            <a:off x="8935987" y="966056"/>
            <a:ext cx="1539" cy="26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3"/>
            <a:endCxn id="22" idx="0"/>
          </p:cNvCxnSpPr>
          <p:nvPr/>
        </p:nvCxnSpPr>
        <p:spPr>
          <a:xfrm>
            <a:off x="10058400" y="299996"/>
            <a:ext cx="1112113" cy="33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25" idx="0"/>
          </p:cNvCxnSpPr>
          <p:nvPr/>
        </p:nvCxnSpPr>
        <p:spPr>
          <a:xfrm>
            <a:off x="8937525" y="467756"/>
            <a:ext cx="1" cy="2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2"/>
            <a:endCxn id="14" idx="0"/>
          </p:cNvCxnSpPr>
          <p:nvPr/>
        </p:nvCxnSpPr>
        <p:spPr>
          <a:xfrm>
            <a:off x="6087762" y="484662"/>
            <a:ext cx="1714488" cy="367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" idx="2"/>
            <a:endCxn id="19" idx="0"/>
          </p:cNvCxnSpPr>
          <p:nvPr/>
        </p:nvCxnSpPr>
        <p:spPr>
          <a:xfrm>
            <a:off x="6087762" y="484662"/>
            <a:ext cx="4465929" cy="367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8559" y="5469239"/>
            <a:ext cx="66522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statistics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58559" y="5782736"/>
            <a:ext cx="66522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logging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4" idx="1"/>
            <a:endCxn id="27" idx="0"/>
          </p:cNvCxnSpPr>
          <p:nvPr/>
        </p:nvCxnSpPr>
        <p:spPr>
          <a:xfrm flipH="1">
            <a:off x="903062" y="299996"/>
            <a:ext cx="12140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36425" y="3034269"/>
            <a:ext cx="15343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Shared rental requests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4" idx="2"/>
            <a:endCxn id="48" idx="0"/>
          </p:cNvCxnSpPr>
          <p:nvPr/>
        </p:nvCxnSpPr>
        <p:spPr>
          <a:xfrm>
            <a:off x="6087762" y="484662"/>
            <a:ext cx="115818" cy="254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27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</dc:creator>
  <cp:lastModifiedBy>gal</cp:lastModifiedBy>
  <cp:revision>15</cp:revision>
  <dcterms:created xsi:type="dcterms:W3CDTF">2014-12-08T13:13:14Z</dcterms:created>
  <dcterms:modified xsi:type="dcterms:W3CDTF">2014-12-23T05:22:51Z</dcterms:modified>
</cp:coreProperties>
</file>