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261" r:id="rId2"/>
    <p:sldId id="258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61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9590D7E-EB2A-411B-A97F-B0EF0C1E7F9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י"ט.טבת.תשפ"ג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8D90168E-626C-4E60-93C0-A00D2560946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BCFDA35-C9C7-45E2-A3B1-EF2E8B9635F2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B3AB32-59DF-41F1-9618-EDFBF504962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0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4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4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5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9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2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2605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21244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28973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1009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78304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0617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94437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1533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50551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38715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55622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11584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66056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9684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7382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75363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30028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E6C16D-F79D-4EA3-A021-C6A81B221493}" type="datetime1">
              <a:rPr lang="he-IL" smtClean="0"/>
              <a:t>י"ט.טבת.תשפ"ג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339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526287" y="2071404"/>
            <a:ext cx="9010484" cy="2199383"/>
          </a:xfrm>
        </p:spPr>
        <p:txBody>
          <a:bodyPr rtlCol="1">
            <a:normAutofit/>
          </a:bodyPr>
          <a:lstStyle/>
          <a:p>
            <a:pPr algn="r" rtl="1"/>
            <a:r>
              <a:rPr lang="en-US" sz="11500" dirty="0">
                <a:solidFill>
                  <a:schemeClr val="tx1"/>
                </a:solidFill>
              </a:rPr>
              <a:t>STRIDE</a:t>
            </a:r>
            <a:endParaRPr lang="he-IL" sz="115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57836"/>
            <a:ext cx="358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/>
              <a:t>P</a:t>
            </a:r>
            <a:r>
              <a:rPr lang="en-GB" sz="1100" dirty="0"/>
              <a:t>resented by: Gal Duan</a:t>
            </a:r>
            <a:br>
              <a:rPr lang="en-GB" sz="1100" dirty="0"/>
            </a:br>
            <a:r>
              <a:rPr lang="en-GB" sz="1100" dirty="0"/>
              <a:t>		  Tomer Gat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382742" y="577831"/>
            <a:ext cx="2861440" cy="988332"/>
          </a:xfrm>
        </p:spPr>
        <p:txBody>
          <a:bodyPr rtlCol="1"/>
          <a:lstStyle/>
          <a:p>
            <a:pPr algn="r" rtl="1"/>
            <a:r>
              <a:rPr lang="en-US" b="1" dirty="0"/>
              <a:t>SPOOFING</a:t>
            </a: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0DFCAC69-ED1A-428D-ABB4-579E2D7C0241}"/>
              </a:ext>
            </a:extLst>
          </p:cNvPr>
          <p:cNvSpPr txBox="1">
            <a:spLocks/>
          </p:cNvSpPr>
          <p:nvPr/>
        </p:nvSpPr>
        <p:spPr>
          <a:xfrm flipH="1">
            <a:off x="1022671" y="2290818"/>
            <a:ext cx="10496547" cy="20408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>
                <a:solidFill>
                  <a:schemeClr val="tx1"/>
                </a:solidFill>
              </a:rPr>
              <a:t> Spoofing attack is a situation when false data succeed to identify a user by person or program giving them an illegitimate advantage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348BC-E6D4-4F35-9535-A6D2B72A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9" y="4315524"/>
            <a:ext cx="10496546" cy="145291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382742" y="577831"/>
            <a:ext cx="2861440" cy="988332"/>
          </a:xfrm>
        </p:spPr>
        <p:txBody>
          <a:bodyPr rtlCol="1"/>
          <a:lstStyle/>
          <a:p>
            <a:pPr algn="r" rtl="1"/>
            <a:r>
              <a:rPr lang="en-US" b="1" dirty="0"/>
              <a:t>Tampering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3041B995-F66D-4211-870A-268A239DA9F1}"/>
              </a:ext>
            </a:extLst>
          </p:cNvPr>
          <p:cNvSpPr txBox="1">
            <a:spLocks/>
          </p:cNvSpPr>
          <p:nvPr/>
        </p:nvSpPr>
        <p:spPr>
          <a:xfrm flipH="1">
            <a:off x="984330" y="2152712"/>
            <a:ext cx="10311352" cy="21746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>
                <a:solidFill>
                  <a:schemeClr val="tx1"/>
                </a:solidFill>
              </a:rPr>
              <a:t>Tampering mean to harm the user by products intentionally modified.</a:t>
            </a:r>
            <a:br>
              <a:rPr lang="en-US" sz="2400" cap="none" dirty="0">
                <a:solidFill>
                  <a:schemeClr val="tx1"/>
                </a:solidFill>
              </a:rPr>
            </a:br>
            <a:r>
              <a:rPr lang="en-US" sz="2400" cap="none" dirty="0">
                <a:solidFill>
                  <a:schemeClr val="tx1"/>
                </a:solidFill>
              </a:rPr>
              <a:t> Because of this threat manufacturers had to make products that are</a:t>
            </a:r>
            <a:br>
              <a:rPr lang="en-US" sz="2400" cap="none" dirty="0">
                <a:solidFill>
                  <a:schemeClr val="tx1"/>
                </a:solidFill>
              </a:rPr>
            </a:br>
            <a:r>
              <a:rPr lang="en-US" sz="2400" cap="none" dirty="0">
                <a:solidFill>
                  <a:schemeClr val="tx1"/>
                </a:solidFill>
              </a:rPr>
              <a:t> either difficult to modify or very difficult to modify without alerting the user that the product has been tampered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18F53-027C-4378-8075-AAC48A98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78" y="4312228"/>
            <a:ext cx="10311352" cy="170290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57915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382742" y="577831"/>
            <a:ext cx="2861440" cy="988332"/>
          </a:xfrm>
        </p:spPr>
        <p:txBody>
          <a:bodyPr rtlCol="1">
            <a:normAutofit fontScale="90000"/>
          </a:bodyPr>
          <a:lstStyle/>
          <a:p>
            <a:r>
              <a:rPr lang="en-US" b="1" dirty="0"/>
              <a:t>Repudiation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E29A3554-A349-41C4-B320-B106B23E0AC2}"/>
              </a:ext>
            </a:extLst>
          </p:cNvPr>
          <p:cNvSpPr txBox="1">
            <a:spLocks/>
          </p:cNvSpPr>
          <p:nvPr/>
        </p:nvSpPr>
        <p:spPr>
          <a:xfrm flipH="1">
            <a:off x="1053296" y="2442494"/>
            <a:ext cx="10230330" cy="20555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>
                <a:solidFill>
                  <a:schemeClr val="tx1"/>
                </a:solidFill>
              </a:rPr>
              <a:t>Repudiation threats happen when an illegal or malicious operation in a system made by a bad actor performs and then denies the user involvement with the attack. In these attacks, the system lacks the ability to actually trace the malicious activity to identify a hacker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1C5BC-ED8F-4B63-9F6C-31BBF74E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89" y="4498023"/>
            <a:ext cx="10259689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125442" y="920731"/>
            <a:ext cx="4723158" cy="988332"/>
          </a:xfrm>
        </p:spPr>
        <p:txBody>
          <a:bodyPr rtlCol="1">
            <a:normAutofit fontScale="90000"/>
          </a:bodyPr>
          <a:lstStyle/>
          <a:p>
            <a:pPr algn="r" rtl="1"/>
            <a:r>
              <a:rPr lang="en-US" b="1" dirty="0"/>
              <a:t>Info disclosure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35CF36CD-2747-496E-97FF-12E218E557A1}"/>
              </a:ext>
            </a:extLst>
          </p:cNvPr>
          <p:cNvSpPr txBox="1">
            <a:spLocks/>
          </p:cNvSpPr>
          <p:nvPr/>
        </p:nvSpPr>
        <p:spPr>
          <a:xfrm flipH="1">
            <a:off x="1028820" y="2377801"/>
            <a:ext cx="10334501" cy="19105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>
                <a:solidFill>
                  <a:schemeClr val="tx1"/>
                </a:solidFill>
              </a:rPr>
              <a:t>Information disclosure. It happens when data revealed to unauthorized users unintentionally. This type of threat can affect the process, data flow and data storage in an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C639C-01EF-4E9D-A9DE-CDF6B2EE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4213704"/>
            <a:ext cx="10334501" cy="13811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9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86916-3B63-4130-A67F-0285D43E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71" y="4249298"/>
            <a:ext cx="10324604" cy="140017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477867" y="463530"/>
            <a:ext cx="4494558" cy="1098569"/>
          </a:xfrm>
        </p:spPr>
        <p:txBody>
          <a:bodyPr rtlCol="1"/>
          <a:lstStyle/>
          <a:p>
            <a:pPr algn="r" rtl="1"/>
            <a:r>
              <a:rPr lang="en-US" b="1" dirty="0"/>
              <a:t>Denial of service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6B2BA7D7-3C5B-4EC7-B9EA-7B38DF1D95F5}"/>
              </a:ext>
            </a:extLst>
          </p:cNvPr>
          <p:cNvSpPr txBox="1">
            <a:spLocks/>
          </p:cNvSpPr>
          <p:nvPr/>
        </p:nvSpPr>
        <p:spPr>
          <a:xfrm flipH="1">
            <a:off x="1064871" y="2335920"/>
            <a:ext cx="10311352" cy="203093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>
                <a:solidFill>
                  <a:schemeClr val="tx1"/>
                </a:solidFill>
              </a:rPr>
              <a:t>Denial of service (dos) attacks happens when user can not accessing resources that they should be able to access. </a:t>
            </a:r>
            <a:br>
              <a:rPr lang="en-US" sz="2400" cap="none" dirty="0">
                <a:solidFill>
                  <a:schemeClr val="tx1"/>
                </a:solidFill>
              </a:rPr>
            </a:br>
            <a:r>
              <a:rPr lang="en-US" sz="2400" cap="none" dirty="0">
                <a:solidFill>
                  <a:schemeClr val="tx1"/>
                </a:solidFill>
              </a:rPr>
              <a:t>This affects the process, data flow and data storage in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95021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925416" y="634981"/>
            <a:ext cx="5227983" cy="908069"/>
          </a:xfrm>
        </p:spPr>
        <p:txBody>
          <a:bodyPr rtlCol="1">
            <a:normAutofit fontScale="90000"/>
          </a:bodyPr>
          <a:lstStyle/>
          <a:p>
            <a:r>
              <a:rPr lang="en-US" b="1" dirty="0"/>
              <a:t>Elevation of privilege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7BA27144-4577-4612-BC0D-F62249F6B83E}"/>
              </a:ext>
            </a:extLst>
          </p:cNvPr>
          <p:cNvSpPr txBox="1">
            <a:spLocks/>
          </p:cNvSpPr>
          <p:nvPr/>
        </p:nvSpPr>
        <p:spPr>
          <a:xfrm flipH="1">
            <a:off x="930073" y="2159719"/>
            <a:ext cx="10496547" cy="2026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>
                <a:solidFill>
                  <a:schemeClr val="tx1"/>
                </a:solidFill>
              </a:rPr>
              <a:t>Elevation of privileges, an authorized or unauthorized user in the system can gain access to other information that they are not authorized to see</a:t>
            </a:r>
          </a:p>
        </p:txBody>
      </p:sp>
      <p:graphicFrame>
        <p:nvGraphicFramePr>
          <p:cNvPr id="16" name="טבלה 7">
            <a:extLst>
              <a:ext uri="{FF2B5EF4-FFF2-40B4-BE49-F238E27FC236}">
                <a16:creationId xmlns:a16="http://schemas.microsoft.com/office/drawing/2014/main" id="{A327AD67-4E7F-44E0-B852-F9DAAD17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96370"/>
              </p:ext>
            </p:extLst>
          </p:nvPr>
        </p:nvGraphicFramePr>
        <p:xfrm>
          <a:off x="930072" y="4185971"/>
          <a:ext cx="10496547" cy="1065189"/>
        </p:xfrm>
        <a:graphic>
          <a:graphicData uri="http://schemas.openxmlformats.org/drawingml/2006/table">
            <a:tbl>
              <a:tblPr/>
              <a:tblGrid>
                <a:gridCol w="1033751">
                  <a:extLst>
                    <a:ext uri="{9D8B030D-6E8A-4147-A177-3AD203B41FA5}">
                      <a16:colId xmlns:a16="http://schemas.microsoft.com/office/drawing/2014/main" val="4077033838"/>
                    </a:ext>
                  </a:extLst>
                </a:gridCol>
                <a:gridCol w="9462796">
                  <a:extLst>
                    <a:ext uri="{9D8B030D-6E8A-4147-A177-3AD203B41FA5}">
                      <a16:colId xmlns:a16="http://schemas.microsoft.com/office/drawing/2014/main" val="830678756"/>
                    </a:ext>
                  </a:extLst>
                </a:gridCol>
              </a:tblGrid>
              <a:tr h="4729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Threats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Threats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62693"/>
                  </a:ext>
                </a:extLst>
              </a:tr>
              <a:tr h="2909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Attacker uses Web application vulnerability to get admin authorization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123641"/>
                  </a:ext>
                </a:extLst>
              </a:tr>
              <a:tr h="30131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simple user can get admin privileges in a simple way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3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4325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217</TotalTime>
  <Words>260</Words>
  <Application>Microsoft Macintosh PowerPoint</Application>
  <PresentationFormat>Widescreen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Tahoma</vt:lpstr>
      <vt:lpstr>Wingdings 3</vt:lpstr>
      <vt:lpstr>Slice</vt:lpstr>
      <vt:lpstr>STRIDE</vt:lpstr>
      <vt:lpstr>SPOOFING</vt:lpstr>
      <vt:lpstr>Tampering</vt:lpstr>
      <vt:lpstr>Repudiation</vt:lpstr>
      <vt:lpstr>Info disclosure </vt:lpstr>
      <vt:lpstr>Denial of service</vt:lpstr>
      <vt:lpstr>Elevation of privilege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 MODEL</dc:title>
  <dc:creator>Or Ezra</dc:creator>
  <cp:lastModifiedBy>Duan Gal</cp:lastModifiedBy>
  <cp:revision>20</cp:revision>
  <dcterms:created xsi:type="dcterms:W3CDTF">2022-01-02T19:00:45Z</dcterms:created>
  <dcterms:modified xsi:type="dcterms:W3CDTF">2023-01-12T18:25:06Z</dcterms:modified>
</cp:coreProperties>
</file>