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5BCC-8132-40F3-8919-27167A82EB34}" type="datetimeFigureOut">
              <a:rPr lang="es-ES" smtClean="0"/>
              <a:t>03/10/2014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C992-163C-43E5-996A-31C909A55D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51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5BCC-8132-40F3-8919-27167A82EB34}" type="datetimeFigureOut">
              <a:rPr lang="es-ES" smtClean="0"/>
              <a:t>03/10/2014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C992-163C-43E5-996A-31C909A55D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08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5BCC-8132-40F3-8919-27167A82EB34}" type="datetimeFigureOut">
              <a:rPr lang="es-ES" smtClean="0"/>
              <a:t>03/10/2014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C992-163C-43E5-996A-31C909A55D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80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5BCC-8132-40F3-8919-27167A82EB34}" type="datetimeFigureOut">
              <a:rPr lang="es-ES" smtClean="0"/>
              <a:t>03/10/2014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C992-163C-43E5-996A-31C909A55D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75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5BCC-8132-40F3-8919-27167A82EB34}" type="datetimeFigureOut">
              <a:rPr lang="es-ES" smtClean="0"/>
              <a:t>03/10/2014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C992-163C-43E5-996A-31C909A55D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70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5BCC-8132-40F3-8919-27167A82EB34}" type="datetimeFigureOut">
              <a:rPr lang="es-ES" smtClean="0"/>
              <a:t>03/10/2014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C992-163C-43E5-996A-31C909A55D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02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5BCC-8132-40F3-8919-27167A82EB34}" type="datetimeFigureOut">
              <a:rPr lang="es-ES" smtClean="0"/>
              <a:t>03/10/2014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C992-163C-43E5-996A-31C909A55D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48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5BCC-8132-40F3-8919-27167A82EB34}" type="datetimeFigureOut">
              <a:rPr lang="es-ES" smtClean="0"/>
              <a:t>03/10/2014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C992-163C-43E5-996A-31C909A55D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20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5BCC-8132-40F3-8919-27167A82EB34}" type="datetimeFigureOut">
              <a:rPr lang="es-ES" smtClean="0"/>
              <a:t>03/10/2014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C992-163C-43E5-996A-31C909A55D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51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5BCC-8132-40F3-8919-27167A82EB34}" type="datetimeFigureOut">
              <a:rPr lang="es-ES" smtClean="0"/>
              <a:t>03/10/2014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C992-163C-43E5-996A-31C909A55D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01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5BCC-8132-40F3-8919-27167A82EB34}" type="datetimeFigureOut">
              <a:rPr lang="es-ES" smtClean="0"/>
              <a:t>03/10/2014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C992-163C-43E5-996A-31C909A55D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77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F5BCC-8132-40F3-8919-27167A82EB34}" type="datetimeFigureOut">
              <a:rPr lang="es-ES" smtClean="0"/>
              <a:t>03/10/2014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C992-163C-43E5-996A-31C909A55D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81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79" y="1196752"/>
            <a:ext cx="5819750" cy="446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1810579" y="908720"/>
            <a:ext cx="504056" cy="648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306523" y="60094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</a:rPr>
              <a:t>Choose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</a:rPr>
              <a:t> input file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622217" y="49322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</a:rPr>
              <a:t>Optional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</a:rPr>
              <a:t>suffix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</a:rPr>
              <a:t> to be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</a:rPr>
              <a:t>appended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</a:rPr>
              <a:t> to output files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6779131" y="1016441"/>
            <a:ext cx="360040" cy="540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7689599" y="2248272"/>
            <a:ext cx="147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</a:rPr>
              <a:t>Optional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endParaRPr lang="es-E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</a:rPr>
              <a:t>comment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6596581" y="2248274"/>
            <a:ext cx="1334678" cy="1154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7704856" y="3722548"/>
            <a:ext cx="1475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</a:rPr>
              <a:t>Perturbations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Cerrar llave"/>
          <p:cNvSpPr/>
          <p:nvPr/>
        </p:nvSpPr>
        <p:spPr>
          <a:xfrm>
            <a:off x="7499211" y="3068960"/>
            <a:ext cx="401402" cy="158417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-22842" y="501317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</a:rPr>
              <a:t>Load/store </a:t>
            </a:r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</a:rPr>
              <a:t>simulation</a:t>
            </a:r>
            <a:endParaRPr lang="es-E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1200" b="1" dirty="0" err="1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1475656" y="5157192"/>
            <a:ext cx="517726" cy="86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14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1</cp:revision>
  <dcterms:created xsi:type="dcterms:W3CDTF">2014-10-03T12:04:16Z</dcterms:created>
  <dcterms:modified xsi:type="dcterms:W3CDTF">2014-10-03T12:12:37Z</dcterms:modified>
</cp:coreProperties>
</file>