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94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6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3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5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4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05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9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6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66 Conector angular"/>
          <p:cNvCxnSpPr>
            <a:stCxn id="8" idx="2"/>
          </p:cNvCxnSpPr>
          <p:nvPr/>
        </p:nvCxnSpPr>
        <p:spPr>
          <a:xfrm rot="10800000">
            <a:off x="1232198" y="2229006"/>
            <a:ext cx="3672408" cy="838715"/>
          </a:xfrm>
          <a:prstGeom prst="bentConnector3">
            <a:avLst>
              <a:gd name="adj1" fmla="val 43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2138894" y="254360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0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923928" y="3945453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0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581674" y="1550224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110657" y="934866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2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4904606" y="2577951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1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4414267" y="26064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2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2578063" y="440673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3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5394945" y="3916968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4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899729" y="5525058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5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4040977" y="5525058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6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1945" y="2039992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3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993225" y="3427200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4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0" name="39 Conector recto"/>
          <p:cNvCxnSpPr>
            <a:stCxn id="4" idx="0"/>
            <a:endCxn id="7" idx="4"/>
          </p:cNvCxnSpPr>
          <p:nvPr/>
        </p:nvCxnSpPr>
        <p:spPr>
          <a:xfrm flipH="1" flipV="1">
            <a:off x="2600996" y="1914403"/>
            <a:ext cx="28237" cy="62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4" idx="2"/>
            <a:endCxn id="24" idx="6"/>
          </p:cNvCxnSpPr>
          <p:nvPr/>
        </p:nvCxnSpPr>
        <p:spPr>
          <a:xfrm flipH="1" flipV="1">
            <a:off x="1412623" y="2529761"/>
            <a:ext cx="726271" cy="5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" idx="3"/>
            <a:endCxn id="25" idx="7"/>
          </p:cNvCxnSpPr>
          <p:nvPr/>
        </p:nvCxnSpPr>
        <p:spPr>
          <a:xfrm flipH="1">
            <a:off x="1830286" y="3379694"/>
            <a:ext cx="452225" cy="19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8" idx="2"/>
            <a:endCxn id="6" idx="5"/>
          </p:cNvCxnSpPr>
          <p:nvPr/>
        </p:nvCxnSpPr>
        <p:spPr>
          <a:xfrm flipH="1" flipV="1">
            <a:off x="4418735" y="2386311"/>
            <a:ext cx="485871" cy="6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8" idx="2"/>
            <a:endCxn id="5" idx="0"/>
          </p:cNvCxnSpPr>
          <p:nvPr/>
        </p:nvCxnSpPr>
        <p:spPr>
          <a:xfrm flipH="1">
            <a:off x="4414267" y="3067720"/>
            <a:ext cx="490339" cy="87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8" idx="0"/>
            <a:endCxn id="7" idx="6"/>
          </p:cNvCxnSpPr>
          <p:nvPr/>
        </p:nvCxnSpPr>
        <p:spPr>
          <a:xfrm rot="16200000" flipV="1">
            <a:off x="3666482" y="849488"/>
            <a:ext cx="1153316" cy="2303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6" idx="3"/>
          </p:cNvCxnSpPr>
          <p:nvPr/>
        </p:nvCxnSpPr>
        <p:spPr>
          <a:xfrm flipH="1">
            <a:off x="3119572" y="2386311"/>
            <a:ext cx="605719" cy="39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5" idx="1"/>
            <a:endCxn id="4" idx="5"/>
          </p:cNvCxnSpPr>
          <p:nvPr/>
        </p:nvCxnSpPr>
        <p:spPr>
          <a:xfrm flipH="1" flipV="1">
            <a:off x="2975955" y="3379694"/>
            <a:ext cx="1091590" cy="70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9" idx="2"/>
            <a:endCxn id="7" idx="6"/>
          </p:cNvCxnSpPr>
          <p:nvPr/>
        </p:nvCxnSpPr>
        <p:spPr>
          <a:xfrm flipH="1">
            <a:off x="3091335" y="750416"/>
            <a:ext cx="1322932" cy="67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9" idx="4"/>
            <a:endCxn id="5" idx="0"/>
          </p:cNvCxnSpPr>
          <p:nvPr/>
        </p:nvCxnSpPr>
        <p:spPr>
          <a:xfrm flipH="1">
            <a:off x="4414267" y="1240184"/>
            <a:ext cx="490339" cy="270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9" idx="3"/>
            <a:endCxn id="6" idx="0"/>
          </p:cNvCxnSpPr>
          <p:nvPr/>
        </p:nvCxnSpPr>
        <p:spPr>
          <a:xfrm flipH="1">
            <a:off x="4072013" y="1096734"/>
            <a:ext cx="485871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endCxn id="5" idx="2"/>
          </p:cNvCxnSpPr>
          <p:nvPr/>
        </p:nvCxnSpPr>
        <p:spPr>
          <a:xfrm flipV="1">
            <a:off x="3581674" y="4435222"/>
            <a:ext cx="342254" cy="46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20" idx="7"/>
            <a:endCxn id="6" idx="4"/>
          </p:cNvCxnSpPr>
          <p:nvPr/>
        </p:nvCxnSpPr>
        <p:spPr>
          <a:xfrm flipV="1">
            <a:off x="3415124" y="2529761"/>
            <a:ext cx="656889" cy="202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20" idx="7"/>
            <a:endCxn id="7" idx="5"/>
          </p:cNvCxnSpPr>
          <p:nvPr/>
        </p:nvCxnSpPr>
        <p:spPr>
          <a:xfrm flipH="1" flipV="1">
            <a:off x="2947718" y="1770953"/>
            <a:ext cx="467406" cy="277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stCxn id="21" idx="2"/>
            <a:endCxn id="5" idx="6"/>
          </p:cNvCxnSpPr>
          <p:nvPr/>
        </p:nvCxnSpPr>
        <p:spPr>
          <a:xfrm flipH="1">
            <a:off x="4904606" y="4406737"/>
            <a:ext cx="490339" cy="2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21" idx="2"/>
            <a:endCxn id="6" idx="4"/>
          </p:cNvCxnSpPr>
          <p:nvPr/>
        </p:nvCxnSpPr>
        <p:spPr>
          <a:xfrm flipH="1" flipV="1">
            <a:off x="4072013" y="2529761"/>
            <a:ext cx="1322932" cy="187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stCxn id="5" idx="4"/>
            <a:endCxn id="23" idx="0"/>
          </p:cNvCxnSpPr>
          <p:nvPr/>
        </p:nvCxnSpPr>
        <p:spPr>
          <a:xfrm>
            <a:off x="4414267" y="4924990"/>
            <a:ext cx="117049" cy="60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5" idx="4"/>
            <a:endCxn id="22" idx="0"/>
          </p:cNvCxnSpPr>
          <p:nvPr/>
        </p:nvCxnSpPr>
        <p:spPr>
          <a:xfrm>
            <a:off x="4414267" y="4924990"/>
            <a:ext cx="1975801" cy="60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90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4</cp:revision>
  <dcterms:created xsi:type="dcterms:W3CDTF">2013-07-10T18:03:36Z</dcterms:created>
  <dcterms:modified xsi:type="dcterms:W3CDTF">2013-07-10T18:33:47Z</dcterms:modified>
</cp:coreProperties>
</file>