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94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67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79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738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58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41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05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05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95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43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67E42-8FCF-49E0-86CB-A48216FA6B1D}" type="datetimeFigureOut">
              <a:rPr lang="es-ES" smtClean="0"/>
              <a:t>10/07/2013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33CE-FFD2-4A7F-8FE2-34BE06F5CB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46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138894" y="2543607"/>
            <a:ext cx="980678" cy="979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pl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0</a:t>
            </a:r>
            <a:endParaRPr lang="es-E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3923928" y="3945453"/>
            <a:ext cx="980678" cy="9795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4">
                    <a:lumMod val="50000"/>
                  </a:schemeClr>
                </a:solidFill>
              </a:rPr>
              <a:t>pol</a:t>
            </a: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</a:rPr>
              <a:t> 0</a:t>
            </a:r>
            <a:endParaRPr lang="es-E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3581674" y="1550224"/>
            <a:ext cx="980678" cy="9795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4">
                    <a:lumMod val="50000"/>
                  </a:schemeClr>
                </a:solidFill>
              </a:rPr>
              <a:t>pol</a:t>
            </a: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</a:rPr>
              <a:t> 1</a:t>
            </a:r>
            <a:endParaRPr lang="es-E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2110657" y="934866"/>
            <a:ext cx="980678" cy="9795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4">
                    <a:lumMod val="50000"/>
                  </a:schemeClr>
                </a:solidFill>
              </a:rPr>
              <a:t>pol</a:t>
            </a: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</a:rPr>
              <a:t> 2</a:t>
            </a:r>
            <a:endParaRPr lang="es-E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4904606" y="2577951"/>
            <a:ext cx="980678" cy="979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pl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1</a:t>
            </a:r>
            <a:endParaRPr lang="es-E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4414267" y="260647"/>
            <a:ext cx="980678" cy="979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pl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2</a:t>
            </a:r>
            <a:endParaRPr lang="es-E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2578063" y="4406737"/>
            <a:ext cx="980678" cy="979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pl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3</a:t>
            </a:r>
            <a:endParaRPr lang="es-E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5394945" y="3916968"/>
            <a:ext cx="980678" cy="979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pl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4</a:t>
            </a:r>
            <a:endParaRPr lang="es-E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491314" y="5151728"/>
            <a:ext cx="980678" cy="979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pl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5</a:t>
            </a:r>
            <a:endParaRPr lang="es-E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1967040" y="5411591"/>
            <a:ext cx="980678" cy="9795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pl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6</a:t>
            </a:r>
            <a:endParaRPr lang="es-E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251520" y="2039992"/>
            <a:ext cx="980678" cy="9795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4">
                    <a:lumMod val="50000"/>
                  </a:schemeClr>
                </a:solidFill>
              </a:rPr>
              <a:t>pol</a:t>
            </a: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</a:rPr>
              <a:t> 3</a:t>
            </a:r>
            <a:endParaRPr lang="es-E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993225" y="3427200"/>
            <a:ext cx="980678" cy="9795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accent4">
                    <a:lumMod val="50000"/>
                  </a:schemeClr>
                </a:solidFill>
              </a:rPr>
              <a:t>pol</a:t>
            </a:r>
            <a:r>
              <a:rPr lang="es-ES" b="1" dirty="0" smtClean="0">
                <a:solidFill>
                  <a:schemeClr val="accent4">
                    <a:lumMod val="50000"/>
                  </a:schemeClr>
                </a:solidFill>
              </a:rPr>
              <a:t> 4</a:t>
            </a:r>
            <a:endParaRPr lang="es-E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0" name="39 Conector recto"/>
          <p:cNvCxnSpPr>
            <a:stCxn id="4" idx="0"/>
            <a:endCxn id="7" idx="4"/>
          </p:cNvCxnSpPr>
          <p:nvPr/>
        </p:nvCxnSpPr>
        <p:spPr>
          <a:xfrm flipH="1" flipV="1">
            <a:off x="2600996" y="1914403"/>
            <a:ext cx="28237" cy="629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stCxn id="4" idx="2"/>
            <a:endCxn id="24" idx="6"/>
          </p:cNvCxnSpPr>
          <p:nvPr/>
        </p:nvCxnSpPr>
        <p:spPr>
          <a:xfrm flipH="1" flipV="1">
            <a:off x="1232198" y="2529761"/>
            <a:ext cx="906696" cy="503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>
            <a:stCxn id="8" idx="2"/>
            <a:endCxn id="6" idx="5"/>
          </p:cNvCxnSpPr>
          <p:nvPr/>
        </p:nvCxnSpPr>
        <p:spPr>
          <a:xfrm flipH="1" flipV="1">
            <a:off x="4418735" y="2386311"/>
            <a:ext cx="485871" cy="6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>
            <a:stCxn id="8" idx="2"/>
            <a:endCxn id="5" idx="0"/>
          </p:cNvCxnSpPr>
          <p:nvPr/>
        </p:nvCxnSpPr>
        <p:spPr>
          <a:xfrm flipH="1">
            <a:off x="4414267" y="3067720"/>
            <a:ext cx="490339" cy="87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angular"/>
          <p:cNvCxnSpPr>
            <a:stCxn id="8" idx="0"/>
            <a:endCxn id="7" idx="6"/>
          </p:cNvCxnSpPr>
          <p:nvPr/>
        </p:nvCxnSpPr>
        <p:spPr>
          <a:xfrm rot="16200000" flipV="1">
            <a:off x="3666482" y="849488"/>
            <a:ext cx="1153316" cy="23036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angular"/>
          <p:cNvCxnSpPr>
            <a:stCxn id="8" idx="2"/>
          </p:cNvCxnSpPr>
          <p:nvPr/>
        </p:nvCxnSpPr>
        <p:spPr>
          <a:xfrm rot="10800000">
            <a:off x="1232198" y="2229006"/>
            <a:ext cx="3672408" cy="838715"/>
          </a:xfrm>
          <a:prstGeom prst="bentConnector3">
            <a:avLst>
              <a:gd name="adj1" fmla="val 43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>
            <a:stCxn id="6" idx="3"/>
          </p:cNvCxnSpPr>
          <p:nvPr/>
        </p:nvCxnSpPr>
        <p:spPr>
          <a:xfrm flipH="1">
            <a:off x="3119572" y="2386311"/>
            <a:ext cx="605719" cy="395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>
            <a:stCxn id="5" idx="1"/>
            <a:endCxn id="4" idx="5"/>
          </p:cNvCxnSpPr>
          <p:nvPr/>
        </p:nvCxnSpPr>
        <p:spPr>
          <a:xfrm flipH="1" flipV="1">
            <a:off x="2975955" y="3379694"/>
            <a:ext cx="1091590" cy="709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>
            <a:stCxn id="9" idx="2"/>
            <a:endCxn id="7" idx="6"/>
          </p:cNvCxnSpPr>
          <p:nvPr/>
        </p:nvCxnSpPr>
        <p:spPr>
          <a:xfrm flipH="1">
            <a:off x="3091335" y="750416"/>
            <a:ext cx="1322932" cy="674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>
            <a:stCxn id="9" idx="4"/>
            <a:endCxn id="5" idx="0"/>
          </p:cNvCxnSpPr>
          <p:nvPr/>
        </p:nvCxnSpPr>
        <p:spPr>
          <a:xfrm flipH="1">
            <a:off x="4414267" y="1240184"/>
            <a:ext cx="490339" cy="2705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>
            <a:stCxn id="9" idx="3"/>
            <a:endCxn id="6" idx="0"/>
          </p:cNvCxnSpPr>
          <p:nvPr/>
        </p:nvCxnSpPr>
        <p:spPr>
          <a:xfrm flipH="1">
            <a:off x="4072013" y="1096734"/>
            <a:ext cx="485871" cy="45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>
            <a:endCxn id="5" idx="2"/>
          </p:cNvCxnSpPr>
          <p:nvPr/>
        </p:nvCxnSpPr>
        <p:spPr>
          <a:xfrm flipV="1">
            <a:off x="3581674" y="4435222"/>
            <a:ext cx="342254" cy="46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"/>
          <p:cNvCxnSpPr>
            <a:stCxn id="20" idx="7"/>
            <a:endCxn id="6" idx="4"/>
          </p:cNvCxnSpPr>
          <p:nvPr/>
        </p:nvCxnSpPr>
        <p:spPr>
          <a:xfrm flipV="1">
            <a:off x="3415124" y="2529761"/>
            <a:ext cx="656889" cy="202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"/>
          <p:cNvCxnSpPr>
            <a:stCxn id="20" idx="7"/>
            <a:endCxn id="7" idx="5"/>
          </p:cNvCxnSpPr>
          <p:nvPr/>
        </p:nvCxnSpPr>
        <p:spPr>
          <a:xfrm flipH="1" flipV="1">
            <a:off x="2947718" y="1770953"/>
            <a:ext cx="467406" cy="277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"/>
          <p:cNvCxnSpPr>
            <a:stCxn id="21" idx="2"/>
            <a:endCxn id="5" idx="6"/>
          </p:cNvCxnSpPr>
          <p:nvPr/>
        </p:nvCxnSpPr>
        <p:spPr>
          <a:xfrm flipH="1">
            <a:off x="4904606" y="4406737"/>
            <a:ext cx="490339" cy="2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>
            <a:stCxn id="21" idx="2"/>
            <a:endCxn id="6" idx="4"/>
          </p:cNvCxnSpPr>
          <p:nvPr/>
        </p:nvCxnSpPr>
        <p:spPr>
          <a:xfrm flipH="1" flipV="1">
            <a:off x="4072013" y="2529761"/>
            <a:ext cx="1322932" cy="1876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>
            <a:stCxn id="5" idx="4"/>
            <a:endCxn id="23" idx="6"/>
          </p:cNvCxnSpPr>
          <p:nvPr/>
        </p:nvCxnSpPr>
        <p:spPr>
          <a:xfrm flipH="1">
            <a:off x="2947718" y="4924990"/>
            <a:ext cx="1466549" cy="976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>
            <a:stCxn id="25" idx="4"/>
            <a:endCxn id="22" idx="0"/>
          </p:cNvCxnSpPr>
          <p:nvPr/>
        </p:nvCxnSpPr>
        <p:spPr>
          <a:xfrm flipH="1">
            <a:off x="981653" y="4406737"/>
            <a:ext cx="501911" cy="744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23" idx="1"/>
            <a:endCxn id="25" idx="5"/>
          </p:cNvCxnSpPr>
          <p:nvPr/>
        </p:nvCxnSpPr>
        <p:spPr>
          <a:xfrm flipH="1" flipV="1">
            <a:off x="1830286" y="4263287"/>
            <a:ext cx="280371" cy="129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90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</Words>
  <Application>Microsoft Office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 JAVIER GARCIA ALGARRA</dc:creator>
  <cp:lastModifiedBy>FCO. JAVIER GARCIA ALGARRA</cp:lastModifiedBy>
  <cp:revision>4</cp:revision>
  <dcterms:created xsi:type="dcterms:W3CDTF">2013-07-10T18:03:36Z</dcterms:created>
  <dcterms:modified xsi:type="dcterms:W3CDTF">2013-07-10T18:30:41Z</dcterms:modified>
</cp:coreProperties>
</file>