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6858000" cx="12192000"/>
  <p:notesSz cx="6858000" cy="9144000"/>
  <p:embeddedFontLst>
    <p:embeddedFont>
      <p:font typeface="Roboto"/>
      <p:regular r:id="rId36"/>
      <p:bold r:id="rId37"/>
      <p:italic r:id="rId38"/>
      <p:boldItalic r:id="rId39"/>
    </p:embeddedFont>
    <p:embeddedFont>
      <p:font typeface="Roboto Medium"/>
      <p:regular r:id="rId40"/>
      <p:bold r:id="rId41"/>
      <p:italic r:id="rId42"/>
      <p:boldItalic r:id="rId43"/>
    </p:embeddedFont>
    <p:embeddedFont>
      <p:font typeface="Roboto Light"/>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8" roundtripDataSignature="AMtx7mgu01Zp8AZe9j2PPTsTOhK5Qd5ti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256AC54-A6A6-457D-9DF5-160942D9A21E}">
  <a:tblStyle styleId="{4256AC54-A6A6-457D-9DF5-160942D9A21E}"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RobotoMedium-regular.fntdata"/><Relationship Id="rId42" Type="http://schemas.openxmlformats.org/officeDocument/2006/relationships/font" Target="fonts/RobotoMedium-italic.fntdata"/><Relationship Id="rId41" Type="http://schemas.openxmlformats.org/officeDocument/2006/relationships/font" Target="fonts/RobotoMedium-bold.fntdata"/><Relationship Id="rId44" Type="http://schemas.openxmlformats.org/officeDocument/2006/relationships/font" Target="fonts/RobotoLight-regular.fntdata"/><Relationship Id="rId43" Type="http://schemas.openxmlformats.org/officeDocument/2006/relationships/font" Target="fonts/RobotoMedium-boldItalic.fntdata"/><Relationship Id="rId46" Type="http://schemas.openxmlformats.org/officeDocument/2006/relationships/font" Target="fonts/RobotoLight-italic.fntdata"/><Relationship Id="rId45" Type="http://schemas.openxmlformats.org/officeDocument/2006/relationships/font" Target="fonts/RobotoLight-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customschemas.google.com/relationships/presentationmetadata" Target="metadata"/><Relationship Id="rId47" Type="http://schemas.openxmlformats.org/officeDocument/2006/relationships/font" Target="fonts/RobotoLight-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font" Target="fonts/Roboto-bold.fntdata"/><Relationship Id="rId36" Type="http://schemas.openxmlformats.org/officeDocument/2006/relationships/font" Target="fonts/Roboto-regular.fntdata"/><Relationship Id="rId39" Type="http://schemas.openxmlformats.org/officeDocument/2006/relationships/font" Target="fonts/Roboto-boldItalic.fntdata"/><Relationship Id="rId38" Type="http://schemas.openxmlformats.org/officeDocument/2006/relationships/font" Target="fonts/Roboto-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8" name="Shape 828"/>
        <p:cNvGrpSpPr/>
        <p:nvPr/>
      </p:nvGrpSpPr>
      <p:grpSpPr>
        <a:xfrm>
          <a:off x="0" y="0"/>
          <a:ext cx="0" cy="0"/>
          <a:chOff x="0" y="0"/>
          <a:chExt cx="0" cy="0"/>
        </a:xfrm>
      </p:grpSpPr>
      <p:sp>
        <p:nvSpPr>
          <p:cNvPr id="829" name="Google Shape;82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0" name="Google Shape;830;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6" name="Shape 906"/>
        <p:cNvGrpSpPr/>
        <p:nvPr/>
      </p:nvGrpSpPr>
      <p:grpSpPr>
        <a:xfrm>
          <a:off x="0" y="0"/>
          <a:ext cx="0" cy="0"/>
          <a:chOff x="0" y="0"/>
          <a:chExt cx="0" cy="0"/>
        </a:xfrm>
      </p:grpSpPr>
      <p:sp>
        <p:nvSpPr>
          <p:cNvPr id="907" name="Google Shape;907;g2735b6beef8_2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8" name="Google Shape;908;g2735b6beef8_2_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1F1F1F"/>
                </a:solidFill>
              </a:rPr>
              <a:t>Our goal was to determine how well the sales data for each store can be predicted using a linear regression model based on the date. </a:t>
            </a:r>
            <a:endParaRPr>
              <a:solidFill>
                <a:srgbClr val="1F1F1F"/>
              </a:solidFill>
            </a:endParaRPr>
          </a:p>
          <a:p>
            <a:pPr indent="0" lvl="0" marL="0" rtl="0" algn="l">
              <a:lnSpc>
                <a:spcPct val="100000"/>
              </a:lnSpc>
              <a:spcBef>
                <a:spcPts val="0"/>
              </a:spcBef>
              <a:spcAft>
                <a:spcPts val="0"/>
              </a:spcAft>
              <a:buSzPts val="1400"/>
              <a:buNone/>
            </a:pPr>
            <a:r>
              <a:rPr lang="en-US">
                <a:solidFill>
                  <a:srgbClr val="1F1F1F"/>
                </a:solidFill>
              </a:rPr>
              <a:t>The</a:t>
            </a:r>
            <a:r>
              <a:rPr lang="en-US">
                <a:solidFill>
                  <a:srgbClr val="1F1F1F"/>
                </a:solidFill>
              </a:rPr>
              <a:t> bar graph visually represents the R-squared value for each store, making it easy to compare the </a:t>
            </a:r>
            <a:r>
              <a:rPr lang="en-US">
                <a:solidFill>
                  <a:srgbClr val="1F1F1F"/>
                </a:solidFill>
              </a:rPr>
              <a:t>strength</a:t>
            </a:r>
            <a:r>
              <a:rPr lang="en-US">
                <a:solidFill>
                  <a:srgbClr val="1F1F1F"/>
                </a:solidFill>
              </a:rPr>
              <a:t> of the linear relationship between date and sales across different stores. The R-squared values for all stores are relatively low, suggesting that the date alone is not a strong predictor of sales. However, it is important to highlight that Stores 3 and 5 have the highest R-squared values, indicating a slightly stronger relationship between date and sales compared to other stores.</a:t>
            </a:r>
            <a:endParaRPr>
              <a:solidFill>
                <a:srgbClr val="1F1F1F"/>
              </a:solidFill>
            </a:endParaRPr>
          </a:p>
        </p:txBody>
      </p:sp>
      <p:sp>
        <p:nvSpPr>
          <p:cNvPr id="909" name="Google Shape;909;g2735b6beef8_2_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5" name="Shape 915"/>
        <p:cNvGrpSpPr/>
        <p:nvPr/>
      </p:nvGrpSpPr>
      <p:grpSpPr>
        <a:xfrm>
          <a:off x="0" y="0"/>
          <a:ext cx="0" cy="0"/>
          <a:chOff x="0" y="0"/>
          <a:chExt cx="0" cy="0"/>
        </a:xfrm>
      </p:grpSpPr>
      <p:sp>
        <p:nvSpPr>
          <p:cNvPr id="916" name="Google Shape;916;g2e4c1f984bb_1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7" name="Google Shape;917;g2e4c1f984bb_1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1F1F1F"/>
                </a:solidFill>
              </a:rPr>
              <a:t>I opted to try out some new models for forecasting the sales. All the ARIMA forecasts look similar to this one for Store 1, with relatively flat lines and wide confidence interval. Due to this, I decided to use a SARIMA model to see if we could capture the seasonality.</a:t>
            </a:r>
            <a:endParaRPr>
              <a:solidFill>
                <a:srgbClr val="1F1F1F"/>
              </a:solidFill>
            </a:endParaRPr>
          </a:p>
        </p:txBody>
      </p:sp>
      <p:sp>
        <p:nvSpPr>
          <p:cNvPr id="918" name="Google Shape;918;g2e4c1f984bb_1_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3" name="Shape 923"/>
        <p:cNvGrpSpPr/>
        <p:nvPr/>
      </p:nvGrpSpPr>
      <p:grpSpPr>
        <a:xfrm>
          <a:off x="0" y="0"/>
          <a:ext cx="0" cy="0"/>
          <a:chOff x="0" y="0"/>
          <a:chExt cx="0" cy="0"/>
        </a:xfrm>
      </p:grpSpPr>
      <p:sp>
        <p:nvSpPr>
          <p:cNvPr id="924" name="Google Shape;924;g2e4c1f984bb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5" name="Google Shape;925;g2e4c1f984bb_2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1F1F1F"/>
                </a:solidFill>
              </a:rPr>
              <a:t>This forecast shows a wider confidence interval and shows that the model is keeping account of the seasonality but is still having issues with the variability in the data.</a:t>
            </a:r>
            <a:endParaRPr>
              <a:solidFill>
                <a:srgbClr val="1F1F1F"/>
              </a:solidFill>
            </a:endParaRPr>
          </a:p>
        </p:txBody>
      </p:sp>
      <p:sp>
        <p:nvSpPr>
          <p:cNvPr id="926" name="Google Shape;926;g2e4c1f984bb_2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2" name="Shape 932"/>
        <p:cNvGrpSpPr/>
        <p:nvPr/>
      </p:nvGrpSpPr>
      <p:grpSpPr>
        <a:xfrm>
          <a:off x="0" y="0"/>
          <a:ext cx="0" cy="0"/>
          <a:chOff x="0" y="0"/>
          <a:chExt cx="0" cy="0"/>
        </a:xfrm>
      </p:grpSpPr>
      <p:sp>
        <p:nvSpPr>
          <p:cNvPr id="933" name="Google Shape;933;g2e4c1f984bb_2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4" name="Google Shape;934;g2e4c1f984bb_2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1F1F1F"/>
                </a:solidFill>
              </a:rPr>
              <a:t>As I continued using the SARIMA model for the rest of the stores it was apparent that the model’s confidence interval is more accurate plus the forecast shows a better fit for the data.</a:t>
            </a:r>
            <a:endParaRPr>
              <a:solidFill>
                <a:srgbClr val="1F1F1F"/>
              </a:solidFill>
            </a:endParaRPr>
          </a:p>
        </p:txBody>
      </p:sp>
      <p:sp>
        <p:nvSpPr>
          <p:cNvPr id="935" name="Google Shape;935;g2e4c1f984bb_2_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1" name="Shape 941"/>
        <p:cNvGrpSpPr/>
        <p:nvPr/>
      </p:nvGrpSpPr>
      <p:grpSpPr>
        <a:xfrm>
          <a:off x="0" y="0"/>
          <a:ext cx="0" cy="0"/>
          <a:chOff x="0" y="0"/>
          <a:chExt cx="0" cy="0"/>
        </a:xfrm>
      </p:grpSpPr>
      <p:sp>
        <p:nvSpPr>
          <p:cNvPr id="942" name="Google Shape;942;g2e4c1f984bb_2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3" name="Google Shape;943;g2e4c1f984bb_2_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1F1F1F"/>
                </a:solidFill>
              </a:rPr>
              <a:t>Unlike the ARIMA model that corresponds to this SARIMA forecast, this forecast captures the upward trend and the periodic patterns better than the ARIMA whereas it forecasted a flat line.</a:t>
            </a:r>
            <a:endParaRPr>
              <a:solidFill>
                <a:srgbClr val="1F1F1F"/>
              </a:solidFill>
            </a:endParaRPr>
          </a:p>
        </p:txBody>
      </p:sp>
      <p:sp>
        <p:nvSpPr>
          <p:cNvPr id="944" name="Google Shape;944;g2e4c1f984bb_2_1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0" name="Shape 950"/>
        <p:cNvGrpSpPr/>
        <p:nvPr/>
      </p:nvGrpSpPr>
      <p:grpSpPr>
        <a:xfrm>
          <a:off x="0" y="0"/>
          <a:ext cx="0" cy="0"/>
          <a:chOff x="0" y="0"/>
          <a:chExt cx="0" cy="0"/>
        </a:xfrm>
      </p:grpSpPr>
      <p:sp>
        <p:nvSpPr>
          <p:cNvPr id="951" name="Google Shape;951;g2e4c1f984bb_2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2" name="Google Shape;952;g2e4c1f984bb_2_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1F1F1F"/>
                </a:solidFill>
              </a:rPr>
              <a:t>This SARIMA model shows a much wider confidence interval and appears to do a better job at capturing the seasonality.</a:t>
            </a:r>
            <a:endParaRPr>
              <a:solidFill>
                <a:srgbClr val="1F1F1F"/>
              </a:solidFill>
            </a:endParaRPr>
          </a:p>
        </p:txBody>
      </p:sp>
      <p:sp>
        <p:nvSpPr>
          <p:cNvPr id="953" name="Google Shape;953;g2e4c1f984bb_2_2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9" name="Shape 959"/>
        <p:cNvGrpSpPr/>
        <p:nvPr/>
      </p:nvGrpSpPr>
      <p:grpSpPr>
        <a:xfrm>
          <a:off x="0" y="0"/>
          <a:ext cx="0" cy="0"/>
          <a:chOff x="0" y="0"/>
          <a:chExt cx="0" cy="0"/>
        </a:xfrm>
      </p:grpSpPr>
      <p:sp>
        <p:nvSpPr>
          <p:cNvPr id="960" name="Google Shape;960;g2e4c1f984bb_2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1" name="Google Shape;961;g2e4c1f984bb_2_3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1F1F1F"/>
                </a:solidFill>
              </a:rPr>
              <a:t>The SARIMA model shows a forecast with much narrower confidence intervals. It also seems to align better with the observed historical data.</a:t>
            </a:r>
            <a:endParaRPr>
              <a:solidFill>
                <a:srgbClr val="1F1F1F"/>
              </a:solidFill>
            </a:endParaRPr>
          </a:p>
        </p:txBody>
      </p:sp>
      <p:sp>
        <p:nvSpPr>
          <p:cNvPr id="962" name="Google Shape;962;g2e4c1f984bb_2_3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7" name="Shape 967"/>
        <p:cNvGrpSpPr/>
        <p:nvPr/>
      </p:nvGrpSpPr>
      <p:grpSpPr>
        <a:xfrm>
          <a:off x="0" y="0"/>
          <a:ext cx="0" cy="0"/>
          <a:chOff x="0" y="0"/>
          <a:chExt cx="0" cy="0"/>
        </a:xfrm>
      </p:grpSpPr>
      <p:sp>
        <p:nvSpPr>
          <p:cNvPr id="968" name="Google Shape;968;g2e4c1f984bb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9" name="Google Shape;969;g2e4c1f984bb_0_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solidFill>
                <a:srgbClr val="1F1F1F"/>
              </a:solidFill>
            </a:endParaRPr>
          </a:p>
        </p:txBody>
      </p:sp>
      <p:sp>
        <p:nvSpPr>
          <p:cNvPr id="970" name="Google Shape;970;g2e4c1f984bb_0_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5" name="Shape 975"/>
        <p:cNvGrpSpPr/>
        <p:nvPr/>
      </p:nvGrpSpPr>
      <p:grpSpPr>
        <a:xfrm>
          <a:off x="0" y="0"/>
          <a:ext cx="0" cy="0"/>
          <a:chOff x="0" y="0"/>
          <a:chExt cx="0" cy="0"/>
        </a:xfrm>
      </p:grpSpPr>
      <p:sp>
        <p:nvSpPr>
          <p:cNvPr id="976" name="Google Shape;976;g2e4c1f984bb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7" name="Google Shape;977;g2e4c1f984bb_0_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solidFill>
                <a:srgbClr val="1F1F1F"/>
              </a:solidFill>
            </a:endParaRPr>
          </a:p>
        </p:txBody>
      </p:sp>
      <p:sp>
        <p:nvSpPr>
          <p:cNvPr id="978" name="Google Shape;978;g2e4c1f984bb_0_2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3" name="Shape 983"/>
        <p:cNvGrpSpPr/>
        <p:nvPr/>
      </p:nvGrpSpPr>
      <p:grpSpPr>
        <a:xfrm>
          <a:off x="0" y="0"/>
          <a:ext cx="0" cy="0"/>
          <a:chOff x="0" y="0"/>
          <a:chExt cx="0" cy="0"/>
        </a:xfrm>
      </p:grpSpPr>
      <p:sp>
        <p:nvSpPr>
          <p:cNvPr id="984" name="Google Shape;984;g2e4c1f984bb_0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5" name="Google Shape;985;g2e4c1f984bb_0_3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solidFill>
                <a:srgbClr val="1F1F1F"/>
              </a:solidFill>
            </a:endParaRPr>
          </a:p>
        </p:txBody>
      </p:sp>
      <p:sp>
        <p:nvSpPr>
          <p:cNvPr id="986" name="Google Shape;986;g2e4c1f984bb_0_3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6" name="Shape 836"/>
        <p:cNvGrpSpPr/>
        <p:nvPr/>
      </p:nvGrpSpPr>
      <p:grpSpPr>
        <a:xfrm>
          <a:off x="0" y="0"/>
          <a:ext cx="0" cy="0"/>
          <a:chOff x="0" y="0"/>
          <a:chExt cx="0" cy="0"/>
        </a:xfrm>
      </p:grpSpPr>
      <p:sp>
        <p:nvSpPr>
          <p:cNvPr id="837" name="Google Shape;83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8" name="Google Shape;838;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39" name="Google Shape;839;p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Calibri"/>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1" name="Shape 991"/>
        <p:cNvGrpSpPr/>
        <p:nvPr/>
      </p:nvGrpSpPr>
      <p:grpSpPr>
        <a:xfrm>
          <a:off x="0" y="0"/>
          <a:ext cx="0" cy="0"/>
          <a:chOff x="0" y="0"/>
          <a:chExt cx="0" cy="0"/>
        </a:xfrm>
      </p:grpSpPr>
      <p:sp>
        <p:nvSpPr>
          <p:cNvPr id="992" name="Google Shape;992;g2e4c1f984bb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3" name="Google Shape;993;g2e4c1f984bb_0_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solidFill>
                <a:srgbClr val="1F1F1F"/>
              </a:solidFill>
            </a:endParaRPr>
          </a:p>
        </p:txBody>
      </p:sp>
      <p:sp>
        <p:nvSpPr>
          <p:cNvPr id="994" name="Google Shape;994;g2e4c1f984bb_0_3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9" name="Shape 999"/>
        <p:cNvGrpSpPr/>
        <p:nvPr/>
      </p:nvGrpSpPr>
      <p:grpSpPr>
        <a:xfrm>
          <a:off x="0" y="0"/>
          <a:ext cx="0" cy="0"/>
          <a:chOff x="0" y="0"/>
          <a:chExt cx="0" cy="0"/>
        </a:xfrm>
      </p:grpSpPr>
      <p:sp>
        <p:nvSpPr>
          <p:cNvPr id="1000" name="Google Shape;1000;g2e4c1f984bb_0_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1" name="Google Shape;1001;g2e4c1f984bb_0_4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solidFill>
                <a:srgbClr val="1F1F1F"/>
              </a:solidFill>
            </a:endParaRPr>
          </a:p>
        </p:txBody>
      </p:sp>
      <p:sp>
        <p:nvSpPr>
          <p:cNvPr id="1002" name="Google Shape;1002;g2e4c1f984bb_0_4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7" name="Shape 1007"/>
        <p:cNvGrpSpPr/>
        <p:nvPr/>
      </p:nvGrpSpPr>
      <p:grpSpPr>
        <a:xfrm>
          <a:off x="0" y="0"/>
          <a:ext cx="0" cy="0"/>
          <a:chOff x="0" y="0"/>
          <a:chExt cx="0" cy="0"/>
        </a:xfrm>
      </p:grpSpPr>
      <p:sp>
        <p:nvSpPr>
          <p:cNvPr id="1008" name="Google Shape;1008;g2e4c1f984bb_1_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9" name="Google Shape;1009;g2e4c1f984bb_1_9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solidFill>
                <a:srgbClr val="1F1F1F"/>
              </a:solidFill>
            </a:endParaRPr>
          </a:p>
        </p:txBody>
      </p:sp>
      <p:sp>
        <p:nvSpPr>
          <p:cNvPr id="1010" name="Google Shape;1010;g2e4c1f984bb_1_9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8" name="Shape 1018"/>
        <p:cNvGrpSpPr/>
        <p:nvPr/>
      </p:nvGrpSpPr>
      <p:grpSpPr>
        <a:xfrm>
          <a:off x="0" y="0"/>
          <a:ext cx="0" cy="0"/>
          <a:chOff x="0" y="0"/>
          <a:chExt cx="0" cy="0"/>
        </a:xfrm>
      </p:grpSpPr>
      <p:sp>
        <p:nvSpPr>
          <p:cNvPr id="1019" name="Google Shape;1019;g2e4c1f984bb_1_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0" name="Google Shape;1020;g2e4c1f984bb_1_5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21" name="Google Shape;1021;g2e4c1f984bb_1_5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7" name="Shape 1027"/>
        <p:cNvGrpSpPr/>
        <p:nvPr/>
      </p:nvGrpSpPr>
      <p:grpSpPr>
        <a:xfrm>
          <a:off x="0" y="0"/>
          <a:ext cx="0" cy="0"/>
          <a:chOff x="0" y="0"/>
          <a:chExt cx="0" cy="0"/>
        </a:xfrm>
      </p:grpSpPr>
      <p:sp>
        <p:nvSpPr>
          <p:cNvPr id="1028" name="Google Shape;1028;g2e53cd2b5ae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9" name="Google Shape;1029;g2e53cd2b5ae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30" name="Google Shape;1030;g2e53cd2b5ae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6" name="Shape 1036"/>
        <p:cNvGrpSpPr/>
        <p:nvPr/>
      </p:nvGrpSpPr>
      <p:grpSpPr>
        <a:xfrm>
          <a:off x="0" y="0"/>
          <a:ext cx="0" cy="0"/>
          <a:chOff x="0" y="0"/>
          <a:chExt cx="0" cy="0"/>
        </a:xfrm>
      </p:grpSpPr>
      <p:sp>
        <p:nvSpPr>
          <p:cNvPr id="1037" name="Google Shape;1037;g2e4c1f984bb_1_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8" name="Google Shape;1038;g2e4c1f984bb_1_6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39" name="Google Shape;1039;g2e4c1f984bb_1_6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5" name="Shape 1045"/>
        <p:cNvGrpSpPr/>
        <p:nvPr/>
      </p:nvGrpSpPr>
      <p:grpSpPr>
        <a:xfrm>
          <a:off x="0" y="0"/>
          <a:ext cx="0" cy="0"/>
          <a:chOff x="0" y="0"/>
          <a:chExt cx="0" cy="0"/>
        </a:xfrm>
      </p:grpSpPr>
      <p:sp>
        <p:nvSpPr>
          <p:cNvPr id="1046" name="Google Shape;1046;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7" name="Google Shape;1047;p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48" name="Google Shape;1048;p2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4" name="Shape 1054"/>
        <p:cNvGrpSpPr/>
        <p:nvPr/>
      </p:nvGrpSpPr>
      <p:grpSpPr>
        <a:xfrm>
          <a:off x="0" y="0"/>
          <a:ext cx="0" cy="0"/>
          <a:chOff x="0" y="0"/>
          <a:chExt cx="0" cy="0"/>
        </a:xfrm>
      </p:grpSpPr>
      <p:sp>
        <p:nvSpPr>
          <p:cNvPr id="1055" name="Google Shape;1055;g2e4c1f984bb_1_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6" name="Google Shape;1056;g2e4c1f984bb_1_7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57" name="Google Shape;1057;g2e4c1f984bb_1_7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3" name="Shape 1063"/>
        <p:cNvGrpSpPr/>
        <p:nvPr/>
      </p:nvGrpSpPr>
      <p:grpSpPr>
        <a:xfrm>
          <a:off x="0" y="0"/>
          <a:ext cx="0" cy="0"/>
          <a:chOff x="0" y="0"/>
          <a:chExt cx="0" cy="0"/>
        </a:xfrm>
      </p:grpSpPr>
      <p:sp>
        <p:nvSpPr>
          <p:cNvPr id="1064" name="Google Shape;1064;g2e4c1f984bb_1_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5" name="Google Shape;1065;g2e4c1f984bb_1_8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66" name="Google Shape;1066;g2e4c1f984bb_1_8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2" name="Shape 1072"/>
        <p:cNvGrpSpPr/>
        <p:nvPr/>
      </p:nvGrpSpPr>
      <p:grpSpPr>
        <a:xfrm>
          <a:off x="0" y="0"/>
          <a:ext cx="0" cy="0"/>
          <a:chOff x="0" y="0"/>
          <a:chExt cx="0" cy="0"/>
        </a:xfrm>
      </p:grpSpPr>
      <p:sp>
        <p:nvSpPr>
          <p:cNvPr id="1073" name="Google Shape;1073;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4" name="Google Shape;1074;p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Data Enhancement:</a:t>
            </a:r>
            <a:endParaRPr/>
          </a:p>
          <a:p>
            <a:pPr indent="0" lvl="0" marL="0" rtl="0" algn="l">
              <a:lnSpc>
                <a:spcPct val="100000"/>
              </a:lnSpc>
              <a:spcBef>
                <a:spcPts val="0"/>
              </a:spcBef>
              <a:spcAft>
                <a:spcPts val="0"/>
              </a:spcAft>
              <a:buSzPts val="1400"/>
              <a:buNone/>
            </a:pPr>
            <a:r>
              <a:rPr lang="en-US"/>
              <a:t>To take our sales forecasting to the next level, we need to look beyond our internal data. By integrating more detailed external data like economic trends and advanced weather data, we can gain a deeper understanding of the factors influencing our sales.</a:t>
            </a:r>
            <a:endParaRPr/>
          </a:p>
          <a:p>
            <a:pPr indent="0" lvl="0" marL="0" rtl="0" algn="l">
              <a:lnSpc>
                <a:spcPct val="100000"/>
              </a:lnSpc>
              <a:spcBef>
                <a:spcPts val="0"/>
              </a:spcBef>
              <a:spcAft>
                <a:spcPts val="0"/>
              </a:spcAft>
              <a:buSzPts val="1400"/>
              <a:buNone/>
            </a:pPr>
            <a:r>
              <a:rPr lang="en-US"/>
              <a:t>In addition, understanding our customers is key to accurate forecasting. By collecting data on customer demographics, we can tailor our models to account for different customer segments.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Model Improvement:</a:t>
            </a:r>
            <a:endParaRPr/>
          </a:p>
          <a:p>
            <a:pPr indent="0" lvl="0" marL="0" rtl="0" algn="l">
              <a:lnSpc>
                <a:spcPct val="100000"/>
              </a:lnSpc>
              <a:spcBef>
                <a:spcPts val="0"/>
              </a:spcBef>
              <a:spcAft>
                <a:spcPts val="0"/>
              </a:spcAft>
              <a:buSzPts val="1400"/>
              <a:buNone/>
            </a:pPr>
            <a:r>
              <a:rPr lang="en-US"/>
              <a:t>Furthermore, we could explore more advanced machine learning models to help us capture more complex patterns in our data and boost our prediction accuracy. For example the long short-term memory (LSTM) networks, are particularly well-suited for time series forecasting. They can handle seasonality, trends, and other intricate patterns that a simpler model might miss.</a:t>
            </a:r>
            <a:endParaRPr/>
          </a:p>
          <a:p>
            <a:pPr indent="0" lvl="0" marL="0" rtl="0" algn="l">
              <a:lnSpc>
                <a:spcPct val="100000"/>
              </a:lnSpc>
              <a:spcBef>
                <a:spcPts val="0"/>
              </a:spcBef>
              <a:spcAft>
                <a:spcPts val="0"/>
              </a:spcAft>
              <a:buSzPts val="1400"/>
              <a:buNone/>
            </a:pPr>
            <a:r>
              <a:t/>
            </a:r>
            <a:endParaRPr/>
          </a:p>
        </p:txBody>
      </p:sp>
      <p:sp>
        <p:nvSpPr>
          <p:cNvPr id="1075" name="Google Shape;1075;p2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5" name="Shape 845"/>
        <p:cNvGrpSpPr/>
        <p:nvPr/>
      </p:nvGrpSpPr>
      <p:grpSpPr>
        <a:xfrm>
          <a:off x="0" y="0"/>
          <a:ext cx="0" cy="0"/>
          <a:chOff x="0" y="0"/>
          <a:chExt cx="0" cy="0"/>
        </a:xfrm>
      </p:grpSpPr>
      <p:sp>
        <p:nvSpPr>
          <p:cNvPr id="846" name="Google Shape;84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47" name="Google Shape;847;p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48" name="Google Shape;848;p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2" name="Shape 1082"/>
        <p:cNvGrpSpPr/>
        <p:nvPr/>
      </p:nvGrpSpPr>
      <p:grpSpPr>
        <a:xfrm>
          <a:off x="0" y="0"/>
          <a:ext cx="0" cy="0"/>
          <a:chOff x="0" y="0"/>
          <a:chExt cx="0" cy="0"/>
        </a:xfrm>
      </p:grpSpPr>
      <p:sp>
        <p:nvSpPr>
          <p:cNvPr id="1083" name="Google Shape;1083;g2e4c1f984bb_1_1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4" name="Google Shape;1084;g2e4c1f984bb_1_1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system development:</a:t>
            </a:r>
            <a:endParaRPr/>
          </a:p>
          <a:p>
            <a:pPr indent="0" lvl="0" marL="0" rtl="0" algn="l">
              <a:lnSpc>
                <a:spcPct val="100000"/>
              </a:lnSpc>
              <a:spcBef>
                <a:spcPts val="0"/>
              </a:spcBef>
              <a:spcAft>
                <a:spcPts val="0"/>
              </a:spcAft>
              <a:buSzPts val="1400"/>
              <a:buNone/>
            </a:pPr>
            <a:r>
              <a:rPr lang="en-US"/>
              <a:t>To make our sales forecasting truly effective, we need to develop a real-time forecasting system. This system will continuously update predictions as new sales data come in.</a:t>
            </a:r>
            <a:endParaRPr/>
          </a:p>
          <a:p>
            <a:pPr indent="0" lvl="0" marL="0" rtl="0" algn="l">
              <a:lnSpc>
                <a:spcPct val="100000"/>
              </a:lnSpc>
              <a:spcBef>
                <a:spcPts val="0"/>
              </a:spcBef>
              <a:spcAft>
                <a:spcPts val="0"/>
              </a:spcAft>
              <a:buSzPts val="1400"/>
              <a:buNone/>
            </a:pPr>
            <a:r>
              <a:rPr lang="en-US"/>
              <a:t>It is crucial that our store managers can easily access and understand the forecast that adjust dynamically based on the latest data. This will allow us to respond  quickly to changing market conditions and make </a:t>
            </a:r>
            <a:r>
              <a:rPr lang="en-US"/>
              <a:t>more</a:t>
            </a:r>
            <a:r>
              <a:rPr lang="en-US"/>
              <a:t> informed decisions.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Evaluation and feedback:</a:t>
            </a:r>
            <a:endParaRPr/>
          </a:p>
          <a:p>
            <a:pPr indent="0" lvl="0" marL="0" rtl="0" algn="l">
              <a:lnSpc>
                <a:spcPct val="100000"/>
              </a:lnSpc>
              <a:spcBef>
                <a:spcPts val="0"/>
              </a:spcBef>
              <a:spcAft>
                <a:spcPts val="0"/>
              </a:spcAft>
              <a:buSzPts val="1400"/>
              <a:buNone/>
            </a:pPr>
            <a:r>
              <a:rPr lang="en-US"/>
              <a:t>Once our system is up and running, we need to continuously evaluate the model’s performance with the new data to make sure our predictions match actual sales and making adjustments as needed to keep the model accurate and reliable.</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Feedback from our stakeholders is invaluable. We need to actively gather input from store managers, sales team, to understand how the model is performing in the real world. This feedback will help us refine the model and make it more useful.</a:t>
            </a:r>
            <a:endParaRPr/>
          </a:p>
        </p:txBody>
      </p:sp>
      <p:sp>
        <p:nvSpPr>
          <p:cNvPr id="1085" name="Google Shape;1085;g2e4c1f984bb_1_1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4" name="Shape 854"/>
        <p:cNvGrpSpPr/>
        <p:nvPr/>
      </p:nvGrpSpPr>
      <p:grpSpPr>
        <a:xfrm>
          <a:off x="0" y="0"/>
          <a:ext cx="0" cy="0"/>
          <a:chOff x="0" y="0"/>
          <a:chExt cx="0" cy="0"/>
        </a:xfrm>
      </p:grpSpPr>
      <p:sp>
        <p:nvSpPr>
          <p:cNvPr id="855" name="Google Shape;85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6" name="Google Shape;856;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57" name="Google Shape;857;p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3" name="Shape 863"/>
        <p:cNvGrpSpPr/>
        <p:nvPr/>
      </p:nvGrpSpPr>
      <p:grpSpPr>
        <a:xfrm>
          <a:off x="0" y="0"/>
          <a:ext cx="0" cy="0"/>
          <a:chOff x="0" y="0"/>
          <a:chExt cx="0" cy="0"/>
        </a:xfrm>
      </p:grpSpPr>
      <p:sp>
        <p:nvSpPr>
          <p:cNvPr id="864" name="Google Shape;864;g2e4c1f984bb_1_1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5" name="Google Shape;865;g2e4c1f984bb_1_10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6" name="Google Shape;866;g2e4c1f984bb_1_10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2" name="Shape 872"/>
        <p:cNvGrpSpPr/>
        <p:nvPr/>
      </p:nvGrpSpPr>
      <p:grpSpPr>
        <a:xfrm>
          <a:off x="0" y="0"/>
          <a:ext cx="0" cy="0"/>
          <a:chOff x="0" y="0"/>
          <a:chExt cx="0" cy="0"/>
        </a:xfrm>
      </p:grpSpPr>
      <p:sp>
        <p:nvSpPr>
          <p:cNvPr id="873" name="Google Shape;873;g2e4c1f984bb_1_1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74" name="Google Shape;874;g2e4c1f984bb_1_1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5" name="Google Shape;875;g2e4c1f984bb_1_1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1" name="Shape 881"/>
        <p:cNvGrpSpPr/>
        <p:nvPr/>
      </p:nvGrpSpPr>
      <p:grpSpPr>
        <a:xfrm>
          <a:off x="0" y="0"/>
          <a:ext cx="0" cy="0"/>
          <a:chOff x="0" y="0"/>
          <a:chExt cx="0" cy="0"/>
        </a:xfrm>
      </p:grpSpPr>
      <p:sp>
        <p:nvSpPr>
          <p:cNvPr id="882" name="Google Shape;88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3" name="Google Shape;883;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84" name="Google Shape;884;p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0" name="Shape 890"/>
        <p:cNvGrpSpPr/>
        <p:nvPr/>
      </p:nvGrpSpPr>
      <p:grpSpPr>
        <a:xfrm>
          <a:off x="0" y="0"/>
          <a:ext cx="0" cy="0"/>
          <a:chOff x="0" y="0"/>
          <a:chExt cx="0" cy="0"/>
        </a:xfrm>
      </p:grpSpPr>
      <p:sp>
        <p:nvSpPr>
          <p:cNvPr id="891" name="Google Shape;891;g2e4c1f984bb_1_1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92" name="Google Shape;892;g2e4c1f984bb_1_1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solidFill>
                <a:srgbClr val="1F1F1F"/>
              </a:solidFill>
            </a:endParaRPr>
          </a:p>
        </p:txBody>
      </p:sp>
      <p:sp>
        <p:nvSpPr>
          <p:cNvPr id="893" name="Google Shape;893;g2e4c1f984bb_1_12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8" name="Shape 898"/>
        <p:cNvGrpSpPr/>
        <p:nvPr/>
      </p:nvGrpSpPr>
      <p:grpSpPr>
        <a:xfrm>
          <a:off x="0" y="0"/>
          <a:ext cx="0" cy="0"/>
          <a:chOff x="0" y="0"/>
          <a:chExt cx="0" cy="0"/>
        </a:xfrm>
      </p:grpSpPr>
      <p:sp>
        <p:nvSpPr>
          <p:cNvPr id="899" name="Google Shape;899;g2e4c1f984bb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0" name="Google Shape;900;g2e4c1f984bb_1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1F1F1F"/>
                </a:solidFill>
              </a:rPr>
              <a:t>Our group chose linear regression as our initial </a:t>
            </a:r>
            <a:r>
              <a:rPr lang="en-US">
                <a:solidFill>
                  <a:srgbClr val="1F1F1F"/>
                </a:solidFill>
              </a:rPr>
              <a:t>approach</a:t>
            </a:r>
            <a:r>
              <a:rPr lang="en-US">
                <a:solidFill>
                  <a:srgbClr val="1F1F1F"/>
                </a:solidFill>
              </a:rPr>
              <a:t> because it provides a simple baseline for understanding the relationship between our features (date) and the target variable (sales). The graph shows the sales trends for the five stores over time. </a:t>
            </a:r>
            <a:endParaRPr>
              <a:solidFill>
                <a:srgbClr val="1F1F1F"/>
              </a:solidFill>
            </a:endParaRPr>
          </a:p>
          <a:p>
            <a:pPr indent="0" lvl="0" marL="0" rtl="0" algn="l">
              <a:lnSpc>
                <a:spcPct val="100000"/>
              </a:lnSpc>
              <a:spcBef>
                <a:spcPts val="0"/>
              </a:spcBef>
              <a:spcAft>
                <a:spcPts val="0"/>
              </a:spcAft>
              <a:buSzPts val="1400"/>
              <a:buNone/>
            </a:pPr>
            <a:r>
              <a:rPr lang="en-US">
                <a:solidFill>
                  <a:srgbClr val="1F1F1F"/>
                </a:solidFill>
              </a:rPr>
              <a:t>store 1 - blue line shows a steep decline in sales, particularly noticeable after 2020.</a:t>
            </a:r>
            <a:endParaRPr>
              <a:solidFill>
                <a:srgbClr val="1F1F1F"/>
              </a:solidFill>
            </a:endParaRPr>
          </a:p>
          <a:p>
            <a:pPr indent="0" lvl="0" marL="0" rtl="0" algn="l">
              <a:lnSpc>
                <a:spcPct val="100000"/>
              </a:lnSpc>
              <a:spcBef>
                <a:spcPts val="0"/>
              </a:spcBef>
              <a:spcAft>
                <a:spcPts val="0"/>
              </a:spcAft>
              <a:buSzPts val="1400"/>
              <a:buNone/>
            </a:pPr>
            <a:r>
              <a:rPr lang="en-US">
                <a:solidFill>
                  <a:srgbClr val="1F1F1F"/>
                </a:solidFill>
              </a:rPr>
              <a:t>store 2 - green line, store 3 - red line, and store 5 - yellow line show a steady increase in sales over the years.</a:t>
            </a:r>
            <a:endParaRPr>
              <a:solidFill>
                <a:srgbClr val="1F1F1F"/>
              </a:solidFill>
            </a:endParaRPr>
          </a:p>
          <a:p>
            <a:pPr indent="0" lvl="0" marL="0" rtl="0" algn="l">
              <a:lnSpc>
                <a:spcPct val="100000"/>
              </a:lnSpc>
              <a:spcBef>
                <a:spcPts val="0"/>
              </a:spcBef>
              <a:spcAft>
                <a:spcPts val="0"/>
              </a:spcAft>
              <a:buSzPts val="1400"/>
              <a:buNone/>
            </a:pPr>
            <a:r>
              <a:rPr lang="en-US">
                <a:solidFill>
                  <a:srgbClr val="1F1F1F"/>
                </a:solidFill>
              </a:rPr>
              <a:t>store 4 - purple line shows a relatively flat trend, indicating stable sales with little change over time.</a:t>
            </a:r>
            <a:endParaRPr>
              <a:solidFill>
                <a:srgbClr val="1F1F1F"/>
              </a:solidFill>
            </a:endParaRPr>
          </a:p>
          <a:p>
            <a:pPr indent="0" lvl="0" marL="0" rtl="0" algn="l">
              <a:lnSpc>
                <a:spcPct val="100000"/>
              </a:lnSpc>
              <a:spcBef>
                <a:spcPts val="0"/>
              </a:spcBef>
              <a:spcAft>
                <a:spcPts val="0"/>
              </a:spcAft>
              <a:buSzPts val="1400"/>
              <a:buNone/>
            </a:pPr>
            <a:r>
              <a:t/>
            </a:r>
            <a:endParaRPr>
              <a:solidFill>
                <a:srgbClr val="1F1F1F"/>
              </a:solidFill>
            </a:endParaRPr>
          </a:p>
          <a:p>
            <a:pPr indent="0" lvl="0" marL="0" rtl="0" algn="l">
              <a:lnSpc>
                <a:spcPct val="100000"/>
              </a:lnSpc>
              <a:spcBef>
                <a:spcPts val="0"/>
              </a:spcBef>
              <a:spcAft>
                <a:spcPts val="0"/>
              </a:spcAft>
              <a:buSzPts val="1400"/>
              <a:buNone/>
            </a:pPr>
            <a:r>
              <a:t/>
            </a:r>
            <a:endParaRPr>
              <a:solidFill>
                <a:srgbClr val="1F1F1F"/>
              </a:solidFill>
            </a:endParaRPr>
          </a:p>
        </p:txBody>
      </p:sp>
      <p:sp>
        <p:nvSpPr>
          <p:cNvPr id="901" name="Google Shape;901;g2e4c1f984bb_1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4.png"/><Relationship Id="rId3" Type="http://schemas.openxmlformats.org/officeDocument/2006/relationships/image" Target="../media/image14.png"/><Relationship Id="rId4" Type="http://schemas.openxmlformats.org/officeDocument/2006/relationships/image" Target="../media/image16.png"/><Relationship Id="rId5" Type="http://schemas.openxmlformats.org/officeDocument/2006/relationships/image" Target="../media/image9.png"/><Relationship Id="rId6" Type="http://schemas.openxmlformats.org/officeDocument/2006/relationships/image" Target="../media/image8.png"/><Relationship Id="rId7"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8.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6.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0.png"/><Relationship Id="rId3" Type="http://schemas.openxmlformats.org/officeDocument/2006/relationships/image" Target="../media/image23.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7.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png"/><Relationship Id="rId3" Type="http://schemas.openxmlformats.org/officeDocument/2006/relationships/image" Target="../media/image35.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2.png"/><Relationship Id="rId3" Type="http://schemas.openxmlformats.org/officeDocument/2006/relationships/image" Target="../media/image7.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 Id="rId3" Type="http://schemas.openxmlformats.org/officeDocument/2006/relationships/image" Target="../media/image20.png"/><Relationship Id="rId4" Type="http://schemas.openxmlformats.org/officeDocument/2006/relationships/image" Target="../media/image34.png"/><Relationship Id="rId5" Type="http://schemas.openxmlformats.org/officeDocument/2006/relationships/image" Target="../media/image29.png"/></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0.png"/><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1">
    <p:spTree>
      <p:nvGrpSpPr>
        <p:cNvPr id="12" name="Shape 12"/>
        <p:cNvGrpSpPr/>
        <p:nvPr/>
      </p:nvGrpSpPr>
      <p:grpSpPr>
        <a:xfrm>
          <a:off x="0" y="0"/>
          <a:ext cx="0" cy="0"/>
          <a:chOff x="0" y="0"/>
          <a:chExt cx="0" cy="0"/>
        </a:xfrm>
      </p:grpSpPr>
      <p:sp>
        <p:nvSpPr>
          <p:cNvPr id="13" name="Google Shape;13;p26"/>
          <p:cNvSpPr txBox="1"/>
          <p:nvPr>
            <p:ph type="title"/>
          </p:nvPr>
        </p:nvSpPr>
        <p:spPr>
          <a:xfrm>
            <a:off x="415600" y="593367"/>
            <a:ext cx="11360700" cy="7635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14" name="Google Shape;14;p26"/>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algn="l">
              <a:lnSpc>
                <a:spcPct val="115000"/>
              </a:lnSpc>
              <a:spcBef>
                <a:spcPts val="0"/>
              </a:spcBef>
              <a:spcAft>
                <a:spcPts val="0"/>
              </a:spcAft>
              <a:buSzPts val="2400"/>
              <a:buChar char="●"/>
              <a:defRPr/>
            </a:lvl1pPr>
            <a:lvl2pPr indent="-349250" lvl="1" marL="914400" algn="l">
              <a:lnSpc>
                <a:spcPct val="115000"/>
              </a:lnSpc>
              <a:spcBef>
                <a:spcPts val="0"/>
              </a:spcBef>
              <a:spcAft>
                <a:spcPts val="0"/>
              </a:spcAft>
              <a:buSzPts val="1900"/>
              <a:buChar char="○"/>
              <a:defRPr/>
            </a:lvl2pPr>
            <a:lvl3pPr indent="-349250" lvl="2" marL="1371600" algn="l">
              <a:lnSpc>
                <a:spcPct val="115000"/>
              </a:lnSpc>
              <a:spcBef>
                <a:spcPts val="0"/>
              </a:spcBef>
              <a:spcAft>
                <a:spcPts val="0"/>
              </a:spcAft>
              <a:buSzPts val="1900"/>
              <a:buChar char="■"/>
              <a:defRPr/>
            </a:lvl3pPr>
            <a:lvl4pPr indent="-349250" lvl="3" marL="1828800" algn="l">
              <a:lnSpc>
                <a:spcPct val="115000"/>
              </a:lnSpc>
              <a:spcBef>
                <a:spcPts val="0"/>
              </a:spcBef>
              <a:spcAft>
                <a:spcPts val="0"/>
              </a:spcAft>
              <a:buSzPts val="1900"/>
              <a:buChar char="●"/>
              <a:defRPr/>
            </a:lvl4pPr>
            <a:lvl5pPr indent="-349250" lvl="4" marL="2286000" algn="l">
              <a:lnSpc>
                <a:spcPct val="115000"/>
              </a:lnSpc>
              <a:spcBef>
                <a:spcPts val="0"/>
              </a:spcBef>
              <a:spcAft>
                <a:spcPts val="0"/>
              </a:spcAft>
              <a:buSzPts val="1900"/>
              <a:buChar char="○"/>
              <a:defRPr/>
            </a:lvl5pPr>
            <a:lvl6pPr indent="-349250" lvl="5" marL="2743200" algn="l">
              <a:lnSpc>
                <a:spcPct val="115000"/>
              </a:lnSpc>
              <a:spcBef>
                <a:spcPts val="0"/>
              </a:spcBef>
              <a:spcAft>
                <a:spcPts val="0"/>
              </a:spcAft>
              <a:buSzPts val="1900"/>
              <a:buChar char="■"/>
              <a:defRPr/>
            </a:lvl6pPr>
            <a:lvl7pPr indent="-349250" lvl="6" marL="3200400" algn="l">
              <a:lnSpc>
                <a:spcPct val="115000"/>
              </a:lnSpc>
              <a:spcBef>
                <a:spcPts val="0"/>
              </a:spcBef>
              <a:spcAft>
                <a:spcPts val="0"/>
              </a:spcAft>
              <a:buSzPts val="1900"/>
              <a:buChar char="●"/>
              <a:defRPr/>
            </a:lvl7pPr>
            <a:lvl8pPr indent="-349250" lvl="7" marL="3657600" algn="l">
              <a:lnSpc>
                <a:spcPct val="115000"/>
              </a:lnSpc>
              <a:spcBef>
                <a:spcPts val="0"/>
              </a:spcBef>
              <a:spcAft>
                <a:spcPts val="0"/>
              </a:spcAft>
              <a:buSzPts val="1900"/>
              <a:buChar char="○"/>
              <a:defRPr/>
            </a:lvl8pPr>
            <a:lvl9pPr indent="-349250" lvl="8" marL="4114800" algn="l">
              <a:lnSpc>
                <a:spcPct val="115000"/>
              </a:lnSpc>
              <a:spcBef>
                <a:spcPts val="0"/>
              </a:spcBef>
              <a:spcAft>
                <a:spcPts val="0"/>
              </a:spcAft>
              <a:buSzPts val="1900"/>
              <a:buChar char="■"/>
              <a:defRPr/>
            </a:lvl9pPr>
          </a:lstStyle>
          <a:p/>
        </p:txBody>
      </p:sp>
      <p:sp>
        <p:nvSpPr>
          <p:cNvPr id="15" name="Google Shape;15;p26"/>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st to Five Slide">
  <p:cSld name="CUSTOM_23_1">
    <p:bg>
      <p:bgPr>
        <a:solidFill>
          <a:srgbClr val="F2F2F2"/>
        </a:solidFill>
      </p:bgPr>
    </p:bg>
    <p:spTree>
      <p:nvGrpSpPr>
        <p:cNvPr id="98" name="Shape 98"/>
        <p:cNvGrpSpPr/>
        <p:nvPr/>
      </p:nvGrpSpPr>
      <p:grpSpPr>
        <a:xfrm>
          <a:off x="0" y="0"/>
          <a:ext cx="0" cy="0"/>
          <a:chOff x="0" y="0"/>
          <a:chExt cx="0" cy="0"/>
        </a:xfrm>
      </p:grpSpPr>
      <p:sp>
        <p:nvSpPr>
          <p:cNvPr id="99" name="Google Shape;99;p47"/>
          <p:cNvSpPr/>
          <p:nvPr/>
        </p:nvSpPr>
        <p:spPr>
          <a:xfrm>
            <a:off x="181367" y="169867"/>
            <a:ext cx="763500" cy="7635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47"/>
          <p:cNvSpPr txBox="1"/>
          <p:nvPr/>
        </p:nvSpPr>
        <p:spPr>
          <a:xfrm>
            <a:off x="0" y="359400"/>
            <a:ext cx="12192000" cy="524700"/>
          </a:xfrm>
          <a:prstGeom prst="rect">
            <a:avLst/>
          </a:prstGeom>
          <a:noFill/>
          <a:ln>
            <a:noFill/>
          </a:ln>
        </p:spPr>
        <p:txBody>
          <a:bodyPr anchorCtr="0" anchor="ctr" bIns="121900" lIns="1097275" spcFirstLastPara="1" rIns="121900" wrap="square" tIns="1219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2E5E73"/>
                </a:solidFill>
                <a:latin typeface="Roboto"/>
                <a:ea typeface="Roboto"/>
                <a:cs typeface="Roboto"/>
                <a:sym typeface="Roboto"/>
              </a:rPr>
              <a:t>Fist to Five </a:t>
            </a:r>
            <a:endParaRPr b="1" i="0" sz="3200" u="none" cap="none" strike="noStrike">
              <a:solidFill>
                <a:srgbClr val="2E5E73"/>
              </a:solidFill>
              <a:latin typeface="Roboto"/>
              <a:ea typeface="Roboto"/>
              <a:cs typeface="Roboto"/>
              <a:sym typeface="Roboto"/>
            </a:endParaRPr>
          </a:p>
        </p:txBody>
      </p:sp>
      <p:cxnSp>
        <p:nvCxnSpPr>
          <p:cNvPr id="101" name="Google Shape;101;p47"/>
          <p:cNvCxnSpPr/>
          <p:nvPr/>
        </p:nvCxnSpPr>
        <p:spPr>
          <a:xfrm>
            <a:off x="0" y="1239867"/>
            <a:ext cx="9783300" cy="0"/>
          </a:xfrm>
          <a:prstGeom prst="straightConnector1">
            <a:avLst/>
          </a:prstGeom>
          <a:noFill/>
          <a:ln cap="flat" cmpd="sng" w="19050">
            <a:solidFill>
              <a:srgbClr val="2E5E73"/>
            </a:solidFill>
            <a:prstDash val="solid"/>
            <a:round/>
            <a:headEnd len="sm" w="sm" type="none"/>
            <a:tailEnd len="med" w="med" type="oval"/>
          </a:ln>
        </p:spPr>
      </p:cxnSp>
      <p:sp>
        <p:nvSpPr>
          <p:cNvPr id="102" name="Google Shape;102;p47"/>
          <p:cNvSpPr txBox="1"/>
          <p:nvPr>
            <p:ph idx="1" type="subTitle"/>
          </p:nvPr>
        </p:nvSpPr>
        <p:spPr>
          <a:xfrm>
            <a:off x="1091433" y="1674467"/>
            <a:ext cx="9849300" cy="3080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pic>
        <p:nvPicPr>
          <p:cNvPr id="103" name="Google Shape;103;p47"/>
          <p:cNvPicPr preferRelativeResize="0"/>
          <p:nvPr/>
        </p:nvPicPr>
        <p:blipFill rotWithShape="1">
          <a:blip r:embed="rId2">
            <a:alphaModFix/>
          </a:blip>
          <a:srcRect b="11668" l="0" r="0" t="0"/>
          <a:stretch/>
        </p:blipFill>
        <p:spPr>
          <a:xfrm>
            <a:off x="7806733" y="4816368"/>
            <a:ext cx="1104900" cy="2041634"/>
          </a:xfrm>
          <a:prstGeom prst="rect">
            <a:avLst/>
          </a:prstGeom>
          <a:noFill/>
          <a:ln>
            <a:noFill/>
          </a:ln>
        </p:spPr>
      </p:pic>
      <p:pic>
        <p:nvPicPr>
          <p:cNvPr id="104" name="Google Shape;104;p47"/>
          <p:cNvPicPr preferRelativeResize="0"/>
          <p:nvPr/>
        </p:nvPicPr>
        <p:blipFill rotWithShape="1">
          <a:blip r:embed="rId3">
            <a:alphaModFix/>
          </a:blip>
          <a:srcRect b="13517" l="0" r="0" t="0"/>
          <a:stretch/>
        </p:blipFill>
        <p:spPr>
          <a:xfrm>
            <a:off x="6195067" y="4848132"/>
            <a:ext cx="889000" cy="2009867"/>
          </a:xfrm>
          <a:prstGeom prst="rect">
            <a:avLst/>
          </a:prstGeom>
          <a:noFill/>
          <a:ln>
            <a:noFill/>
          </a:ln>
        </p:spPr>
      </p:pic>
      <p:pic>
        <p:nvPicPr>
          <p:cNvPr id="105" name="Google Shape;105;p47"/>
          <p:cNvPicPr preferRelativeResize="0"/>
          <p:nvPr/>
        </p:nvPicPr>
        <p:blipFill rotWithShape="1">
          <a:blip r:embed="rId4">
            <a:alphaModFix/>
          </a:blip>
          <a:srcRect b="13768" l="0" r="0" t="0"/>
          <a:stretch/>
        </p:blipFill>
        <p:spPr>
          <a:xfrm>
            <a:off x="4392900" y="4930668"/>
            <a:ext cx="977900" cy="1927333"/>
          </a:xfrm>
          <a:prstGeom prst="rect">
            <a:avLst/>
          </a:prstGeom>
          <a:noFill/>
          <a:ln>
            <a:noFill/>
          </a:ln>
        </p:spPr>
      </p:pic>
      <p:pic>
        <p:nvPicPr>
          <p:cNvPr id="106" name="Google Shape;106;p47"/>
          <p:cNvPicPr preferRelativeResize="0"/>
          <p:nvPr/>
        </p:nvPicPr>
        <p:blipFill rotWithShape="1">
          <a:blip r:embed="rId5">
            <a:alphaModFix/>
          </a:blip>
          <a:srcRect b="12495" l="0" r="0" t="0"/>
          <a:stretch/>
        </p:blipFill>
        <p:spPr>
          <a:xfrm>
            <a:off x="9471767" y="4879868"/>
            <a:ext cx="1485900" cy="1978134"/>
          </a:xfrm>
          <a:prstGeom prst="rect">
            <a:avLst/>
          </a:prstGeom>
          <a:noFill/>
          <a:ln>
            <a:noFill/>
          </a:ln>
        </p:spPr>
      </p:pic>
      <p:pic>
        <p:nvPicPr>
          <p:cNvPr id="107" name="Google Shape;107;p47"/>
          <p:cNvPicPr preferRelativeResize="0"/>
          <p:nvPr/>
        </p:nvPicPr>
        <p:blipFill rotWithShape="1">
          <a:blip r:embed="rId6">
            <a:alphaModFix/>
          </a:blip>
          <a:srcRect b="19955" l="0" r="0" t="0"/>
          <a:stretch/>
        </p:blipFill>
        <p:spPr>
          <a:xfrm>
            <a:off x="975867" y="5597435"/>
            <a:ext cx="1028700" cy="1260567"/>
          </a:xfrm>
          <a:prstGeom prst="rect">
            <a:avLst/>
          </a:prstGeom>
          <a:noFill/>
          <a:ln>
            <a:noFill/>
          </a:ln>
        </p:spPr>
      </p:pic>
      <p:pic>
        <p:nvPicPr>
          <p:cNvPr id="108" name="Google Shape;108;p47"/>
          <p:cNvPicPr preferRelativeResize="0"/>
          <p:nvPr/>
        </p:nvPicPr>
        <p:blipFill rotWithShape="1">
          <a:blip r:embed="rId7">
            <a:alphaModFix/>
          </a:blip>
          <a:srcRect b="12495" l="0" r="0" t="0"/>
          <a:stretch/>
        </p:blipFill>
        <p:spPr>
          <a:xfrm>
            <a:off x="2745867" y="4879868"/>
            <a:ext cx="1016000" cy="1978134"/>
          </a:xfrm>
          <a:prstGeom prst="rect">
            <a:avLst/>
          </a:prstGeom>
          <a:noFill/>
          <a:ln>
            <a:noFill/>
          </a:ln>
        </p:spPr>
      </p:pic>
      <p:pic>
        <p:nvPicPr>
          <p:cNvPr id="109" name="Google Shape;109;p47"/>
          <p:cNvPicPr preferRelativeResize="0"/>
          <p:nvPr/>
        </p:nvPicPr>
        <p:blipFill rotWithShape="1">
          <a:blip r:embed="rId5">
            <a:alphaModFix/>
          </a:blip>
          <a:srcRect b="12495" l="0" r="0" t="0"/>
          <a:stretch/>
        </p:blipFill>
        <p:spPr>
          <a:xfrm rot="-2">
            <a:off x="360453" y="202334"/>
            <a:ext cx="512181" cy="68186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Heading slide">
  <p:cSld name="CUSTOM_21_2_1">
    <p:spTree>
      <p:nvGrpSpPr>
        <p:cNvPr id="110" name="Shape 110"/>
        <p:cNvGrpSpPr/>
        <p:nvPr/>
      </p:nvGrpSpPr>
      <p:grpSpPr>
        <a:xfrm>
          <a:off x="0" y="0"/>
          <a:ext cx="0" cy="0"/>
          <a:chOff x="0" y="0"/>
          <a:chExt cx="0" cy="0"/>
        </a:xfrm>
      </p:grpSpPr>
      <p:cxnSp>
        <p:nvCxnSpPr>
          <p:cNvPr id="111" name="Google Shape;111;p48"/>
          <p:cNvCxnSpPr/>
          <p:nvPr/>
        </p:nvCxnSpPr>
        <p:spPr>
          <a:xfrm>
            <a:off x="-12500" y="1239867"/>
            <a:ext cx="9795600" cy="0"/>
          </a:xfrm>
          <a:prstGeom prst="straightConnector1">
            <a:avLst/>
          </a:prstGeom>
          <a:noFill/>
          <a:ln cap="flat" cmpd="sng" w="19050">
            <a:solidFill>
              <a:srgbClr val="2E5E73"/>
            </a:solidFill>
            <a:prstDash val="solid"/>
            <a:round/>
            <a:headEnd len="sm" w="sm" type="none"/>
            <a:tailEnd len="med" w="med" type="oval"/>
          </a:ln>
        </p:spPr>
      </p:cxnSp>
      <p:sp>
        <p:nvSpPr>
          <p:cNvPr id="112" name="Google Shape;112;p48"/>
          <p:cNvSpPr txBox="1"/>
          <p:nvPr>
            <p:ph type="title"/>
          </p:nvPr>
        </p:nvSpPr>
        <p:spPr>
          <a:xfrm>
            <a:off x="67" y="169867"/>
            <a:ext cx="12192000" cy="524700"/>
          </a:xfrm>
          <a:prstGeom prst="rect">
            <a:avLst/>
          </a:prstGeom>
          <a:noFill/>
          <a:ln>
            <a:noFill/>
          </a:ln>
        </p:spPr>
        <p:txBody>
          <a:bodyPr anchorCtr="0" anchor="t" bIns="121900" lIns="10972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113" name="Google Shape;113;p48"/>
          <p:cNvSpPr txBox="1"/>
          <p:nvPr>
            <p:ph idx="2" type="title"/>
          </p:nvPr>
        </p:nvSpPr>
        <p:spPr>
          <a:xfrm>
            <a:off x="-8000" y="638200"/>
            <a:ext cx="12224700" cy="430800"/>
          </a:xfrm>
          <a:prstGeom prst="rect">
            <a:avLst/>
          </a:prstGeom>
          <a:noFill/>
          <a:ln>
            <a:noFill/>
          </a:ln>
        </p:spPr>
        <p:txBody>
          <a:bodyPr anchorCtr="0" anchor="t" bIns="121900" lIns="10972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114" name="Google Shape;114;p48"/>
          <p:cNvSpPr/>
          <p:nvPr/>
        </p:nvSpPr>
        <p:spPr>
          <a:xfrm>
            <a:off x="181367" y="305400"/>
            <a:ext cx="763500" cy="7635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ives slide - 1-5 ">
  <p:cSld name="CUSTOM_21_1">
    <p:spTree>
      <p:nvGrpSpPr>
        <p:cNvPr id="115" name="Shape 115"/>
        <p:cNvGrpSpPr/>
        <p:nvPr/>
      </p:nvGrpSpPr>
      <p:grpSpPr>
        <a:xfrm>
          <a:off x="0" y="0"/>
          <a:ext cx="0" cy="0"/>
          <a:chOff x="0" y="0"/>
          <a:chExt cx="0" cy="0"/>
        </a:xfrm>
      </p:grpSpPr>
      <p:cxnSp>
        <p:nvCxnSpPr>
          <p:cNvPr id="116" name="Google Shape;116;p49"/>
          <p:cNvCxnSpPr/>
          <p:nvPr/>
        </p:nvCxnSpPr>
        <p:spPr>
          <a:xfrm>
            <a:off x="-12500" y="1239867"/>
            <a:ext cx="9795600" cy="0"/>
          </a:xfrm>
          <a:prstGeom prst="straightConnector1">
            <a:avLst/>
          </a:prstGeom>
          <a:noFill/>
          <a:ln cap="flat" cmpd="sng" w="19050">
            <a:solidFill>
              <a:srgbClr val="2E5E73"/>
            </a:solidFill>
            <a:prstDash val="solid"/>
            <a:round/>
            <a:headEnd len="sm" w="sm" type="none"/>
            <a:tailEnd len="med" w="med" type="oval"/>
          </a:ln>
        </p:spPr>
      </p:cxnSp>
      <p:sp>
        <p:nvSpPr>
          <p:cNvPr id="117" name="Google Shape;117;p49"/>
          <p:cNvSpPr/>
          <p:nvPr/>
        </p:nvSpPr>
        <p:spPr>
          <a:xfrm>
            <a:off x="1271100" y="2371550"/>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49"/>
          <p:cNvSpPr/>
          <p:nvPr/>
        </p:nvSpPr>
        <p:spPr>
          <a:xfrm>
            <a:off x="1271100" y="3228117"/>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49"/>
          <p:cNvSpPr/>
          <p:nvPr/>
        </p:nvSpPr>
        <p:spPr>
          <a:xfrm>
            <a:off x="1271100" y="4084700"/>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49"/>
          <p:cNvSpPr/>
          <p:nvPr/>
        </p:nvSpPr>
        <p:spPr>
          <a:xfrm>
            <a:off x="1271100" y="4940417"/>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49"/>
          <p:cNvSpPr/>
          <p:nvPr/>
        </p:nvSpPr>
        <p:spPr>
          <a:xfrm>
            <a:off x="1271100" y="1515833"/>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49"/>
          <p:cNvSpPr/>
          <p:nvPr/>
        </p:nvSpPr>
        <p:spPr>
          <a:xfrm>
            <a:off x="1070467" y="1476639"/>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1</a:t>
            </a:r>
            <a:endParaRPr b="0" i="0" sz="1900" u="none" cap="none" strike="noStrike">
              <a:solidFill>
                <a:srgbClr val="082D49"/>
              </a:solidFill>
              <a:latin typeface="Arial"/>
              <a:ea typeface="Arial"/>
              <a:cs typeface="Arial"/>
              <a:sym typeface="Arial"/>
            </a:endParaRPr>
          </a:p>
        </p:txBody>
      </p:sp>
      <p:sp>
        <p:nvSpPr>
          <p:cNvPr id="123" name="Google Shape;123;p49"/>
          <p:cNvSpPr/>
          <p:nvPr/>
        </p:nvSpPr>
        <p:spPr>
          <a:xfrm>
            <a:off x="1070467" y="2332356"/>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2</a:t>
            </a:r>
            <a:endParaRPr b="0" i="0" sz="1900" u="none" cap="none" strike="noStrike">
              <a:solidFill>
                <a:srgbClr val="082D49"/>
              </a:solidFill>
              <a:latin typeface="Arial"/>
              <a:ea typeface="Arial"/>
              <a:cs typeface="Arial"/>
              <a:sym typeface="Arial"/>
            </a:endParaRPr>
          </a:p>
        </p:txBody>
      </p:sp>
      <p:sp>
        <p:nvSpPr>
          <p:cNvPr id="124" name="Google Shape;124;p49"/>
          <p:cNvSpPr/>
          <p:nvPr/>
        </p:nvSpPr>
        <p:spPr>
          <a:xfrm>
            <a:off x="1070467" y="31889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3</a:t>
            </a:r>
            <a:endParaRPr b="0" i="0" sz="1900" u="none" cap="none" strike="noStrike">
              <a:solidFill>
                <a:srgbClr val="082D49"/>
              </a:solidFill>
              <a:latin typeface="Arial"/>
              <a:ea typeface="Arial"/>
              <a:cs typeface="Arial"/>
              <a:sym typeface="Arial"/>
            </a:endParaRPr>
          </a:p>
        </p:txBody>
      </p:sp>
      <p:sp>
        <p:nvSpPr>
          <p:cNvPr id="125" name="Google Shape;125;p49"/>
          <p:cNvSpPr/>
          <p:nvPr/>
        </p:nvSpPr>
        <p:spPr>
          <a:xfrm>
            <a:off x="1070467" y="40358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4</a:t>
            </a:r>
            <a:endParaRPr b="0" i="0" sz="1900" u="none" cap="none" strike="noStrike">
              <a:solidFill>
                <a:srgbClr val="082D49"/>
              </a:solidFill>
              <a:latin typeface="Arial"/>
              <a:ea typeface="Arial"/>
              <a:cs typeface="Arial"/>
              <a:sym typeface="Arial"/>
            </a:endParaRPr>
          </a:p>
        </p:txBody>
      </p:sp>
      <p:sp>
        <p:nvSpPr>
          <p:cNvPr id="126" name="Google Shape;126;p49"/>
          <p:cNvSpPr/>
          <p:nvPr/>
        </p:nvSpPr>
        <p:spPr>
          <a:xfrm>
            <a:off x="1070467" y="48827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5</a:t>
            </a:r>
            <a:endParaRPr b="0" i="0" sz="1900" u="none" cap="none" strike="noStrike">
              <a:solidFill>
                <a:srgbClr val="082D49"/>
              </a:solidFill>
              <a:latin typeface="Arial"/>
              <a:ea typeface="Arial"/>
              <a:cs typeface="Arial"/>
              <a:sym typeface="Arial"/>
            </a:endParaRPr>
          </a:p>
        </p:txBody>
      </p:sp>
      <p:sp>
        <p:nvSpPr>
          <p:cNvPr id="127" name="Google Shape;127;p49"/>
          <p:cNvSpPr txBox="1"/>
          <p:nvPr>
            <p:ph idx="1" type="subTitle"/>
          </p:nvPr>
        </p:nvSpPr>
        <p:spPr>
          <a:xfrm>
            <a:off x="1632833" y="1505567"/>
            <a:ext cx="94803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128" name="Google Shape;128;p49"/>
          <p:cNvSpPr txBox="1"/>
          <p:nvPr>
            <p:ph idx="2" type="subTitle"/>
          </p:nvPr>
        </p:nvSpPr>
        <p:spPr>
          <a:xfrm>
            <a:off x="1632833" y="2391583"/>
            <a:ext cx="94803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129" name="Google Shape;129;p49"/>
          <p:cNvSpPr txBox="1"/>
          <p:nvPr>
            <p:ph idx="3" type="subTitle"/>
          </p:nvPr>
        </p:nvSpPr>
        <p:spPr>
          <a:xfrm>
            <a:off x="1632833" y="3247717"/>
            <a:ext cx="94803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130" name="Google Shape;130;p49"/>
          <p:cNvSpPr txBox="1"/>
          <p:nvPr>
            <p:ph idx="4" type="subTitle"/>
          </p:nvPr>
        </p:nvSpPr>
        <p:spPr>
          <a:xfrm>
            <a:off x="1632833" y="4084700"/>
            <a:ext cx="94803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131" name="Google Shape;131;p49"/>
          <p:cNvSpPr txBox="1"/>
          <p:nvPr>
            <p:ph idx="5" type="subTitle"/>
          </p:nvPr>
        </p:nvSpPr>
        <p:spPr>
          <a:xfrm>
            <a:off x="1632833" y="4970717"/>
            <a:ext cx="94803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132" name="Google Shape;132;p49"/>
          <p:cNvSpPr txBox="1"/>
          <p:nvPr>
            <p:ph type="title"/>
          </p:nvPr>
        </p:nvSpPr>
        <p:spPr>
          <a:xfrm>
            <a:off x="67" y="169867"/>
            <a:ext cx="12192000" cy="524700"/>
          </a:xfrm>
          <a:prstGeom prst="rect">
            <a:avLst/>
          </a:prstGeom>
          <a:noFill/>
          <a:ln>
            <a:noFill/>
          </a:ln>
        </p:spPr>
        <p:txBody>
          <a:bodyPr anchorCtr="0" anchor="t" bIns="121900" lIns="10972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133" name="Google Shape;133;p49"/>
          <p:cNvSpPr txBox="1"/>
          <p:nvPr>
            <p:ph idx="6" type="title"/>
          </p:nvPr>
        </p:nvSpPr>
        <p:spPr>
          <a:xfrm>
            <a:off x="-8000" y="638200"/>
            <a:ext cx="12224700" cy="430800"/>
          </a:xfrm>
          <a:prstGeom prst="rect">
            <a:avLst/>
          </a:prstGeom>
          <a:noFill/>
          <a:ln>
            <a:noFill/>
          </a:ln>
        </p:spPr>
        <p:txBody>
          <a:bodyPr anchorCtr="0" anchor="t" bIns="121900" lIns="10972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134" name="Google Shape;134;p49"/>
          <p:cNvSpPr/>
          <p:nvPr/>
        </p:nvSpPr>
        <p:spPr>
          <a:xfrm>
            <a:off x="181367" y="311500"/>
            <a:ext cx="763500" cy="7635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5" name="Google Shape;135;p49"/>
          <p:cNvPicPr preferRelativeResize="0"/>
          <p:nvPr/>
        </p:nvPicPr>
        <p:blipFill rotWithShape="1">
          <a:blip r:embed="rId2">
            <a:alphaModFix/>
          </a:blip>
          <a:srcRect b="0" l="0" r="0" t="0"/>
          <a:stretch/>
        </p:blipFill>
        <p:spPr>
          <a:xfrm>
            <a:off x="231917" y="362050"/>
            <a:ext cx="662500" cy="6625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ives slide - 1-4 ">
  <p:cSld name="CUSTOM_21_1_1">
    <p:spTree>
      <p:nvGrpSpPr>
        <p:cNvPr id="136" name="Shape 136"/>
        <p:cNvGrpSpPr/>
        <p:nvPr/>
      </p:nvGrpSpPr>
      <p:grpSpPr>
        <a:xfrm>
          <a:off x="0" y="0"/>
          <a:ext cx="0" cy="0"/>
          <a:chOff x="0" y="0"/>
          <a:chExt cx="0" cy="0"/>
        </a:xfrm>
      </p:grpSpPr>
      <p:cxnSp>
        <p:nvCxnSpPr>
          <p:cNvPr id="137" name="Google Shape;137;p50"/>
          <p:cNvCxnSpPr/>
          <p:nvPr/>
        </p:nvCxnSpPr>
        <p:spPr>
          <a:xfrm>
            <a:off x="-12500" y="1239867"/>
            <a:ext cx="9795600" cy="0"/>
          </a:xfrm>
          <a:prstGeom prst="straightConnector1">
            <a:avLst/>
          </a:prstGeom>
          <a:noFill/>
          <a:ln cap="flat" cmpd="sng" w="19050">
            <a:solidFill>
              <a:srgbClr val="2E5E73"/>
            </a:solidFill>
            <a:prstDash val="solid"/>
            <a:round/>
            <a:headEnd len="sm" w="sm" type="none"/>
            <a:tailEnd len="med" w="med" type="oval"/>
          </a:ln>
        </p:spPr>
      </p:cxnSp>
      <p:sp>
        <p:nvSpPr>
          <p:cNvPr id="138" name="Google Shape;138;p50"/>
          <p:cNvSpPr/>
          <p:nvPr/>
        </p:nvSpPr>
        <p:spPr>
          <a:xfrm>
            <a:off x="1271100" y="2371550"/>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50"/>
          <p:cNvSpPr/>
          <p:nvPr/>
        </p:nvSpPr>
        <p:spPr>
          <a:xfrm>
            <a:off x="1271100" y="3228117"/>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50"/>
          <p:cNvSpPr/>
          <p:nvPr/>
        </p:nvSpPr>
        <p:spPr>
          <a:xfrm>
            <a:off x="1271100" y="4084700"/>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50"/>
          <p:cNvSpPr/>
          <p:nvPr/>
        </p:nvSpPr>
        <p:spPr>
          <a:xfrm>
            <a:off x="1271100" y="1515833"/>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50"/>
          <p:cNvSpPr/>
          <p:nvPr/>
        </p:nvSpPr>
        <p:spPr>
          <a:xfrm>
            <a:off x="1070467" y="1476639"/>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1</a:t>
            </a:r>
            <a:endParaRPr b="0" i="0" sz="1900" u="none" cap="none" strike="noStrike">
              <a:solidFill>
                <a:srgbClr val="082D49"/>
              </a:solidFill>
              <a:latin typeface="Arial"/>
              <a:ea typeface="Arial"/>
              <a:cs typeface="Arial"/>
              <a:sym typeface="Arial"/>
            </a:endParaRPr>
          </a:p>
        </p:txBody>
      </p:sp>
      <p:sp>
        <p:nvSpPr>
          <p:cNvPr id="143" name="Google Shape;143;p50"/>
          <p:cNvSpPr/>
          <p:nvPr/>
        </p:nvSpPr>
        <p:spPr>
          <a:xfrm>
            <a:off x="1070467" y="2332356"/>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2</a:t>
            </a:r>
            <a:endParaRPr b="0" i="0" sz="1900" u="none" cap="none" strike="noStrike">
              <a:solidFill>
                <a:srgbClr val="082D49"/>
              </a:solidFill>
              <a:latin typeface="Arial"/>
              <a:ea typeface="Arial"/>
              <a:cs typeface="Arial"/>
              <a:sym typeface="Arial"/>
            </a:endParaRPr>
          </a:p>
        </p:txBody>
      </p:sp>
      <p:sp>
        <p:nvSpPr>
          <p:cNvPr id="144" name="Google Shape;144;p50"/>
          <p:cNvSpPr/>
          <p:nvPr/>
        </p:nvSpPr>
        <p:spPr>
          <a:xfrm>
            <a:off x="1070467" y="31889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3</a:t>
            </a:r>
            <a:endParaRPr b="0" i="0" sz="1900" u="none" cap="none" strike="noStrike">
              <a:solidFill>
                <a:srgbClr val="082D49"/>
              </a:solidFill>
              <a:latin typeface="Arial"/>
              <a:ea typeface="Arial"/>
              <a:cs typeface="Arial"/>
              <a:sym typeface="Arial"/>
            </a:endParaRPr>
          </a:p>
        </p:txBody>
      </p:sp>
      <p:sp>
        <p:nvSpPr>
          <p:cNvPr id="145" name="Google Shape;145;p50"/>
          <p:cNvSpPr/>
          <p:nvPr/>
        </p:nvSpPr>
        <p:spPr>
          <a:xfrm>
            <a:off x="1070467" y="40358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4</a:t>
            </a:r>
            <a:endParaRPr b="0" i="0" sz="1900" u="none" cap="none" strike="noStrike">
              <a:solidFill>
                <a:srgbClr val="082D49"/>
              </a:solidFill>
              <a:latin typeface="Arial"/>
              <a:ea typeface="Arial"/>
              <a:cs typeface="Arial"/>
              <a:sym typeface="Arial"/>
            </a:endParaRPr>
          </a:p>
        </p:txBody>
      </p:sp>
      <p:sp>
        <p:nvSpPr>
          <p:cNvPr id="146" name="Google Shape;146;p50"/>
          <p:cNvSpPr txBox="1"/>
          <p:nvPr>
            <p:ph idx="1" type="subTitle"/>
          </p:nvPr>
        </p:nvSpPr>
        <p:spPr>
          <a:xfrm>
            <a:off x="1632833" y="1505567"/>
            <a:ext cx="94803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147" name="Google Shape;147;p50"/>
          <p:cNvSpPr txBox="1"/>
          <p:nvPr>
            <p:ph idx="2" type="subTitle"/>
          </p:nvPr>
        </p:nvSpPr>
        <p:spPr>
          <a:xfrm>
            <a:off x="1632833" y="2391583"/>
            <a:ext cx="94803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148" name="Google Shape;148;p50"/>
          <p:cNvSpPr txBox="1"/>
          <p:nvPr>
            <p:ph idx="3" type="subTitle"/>
          </p:nvPr>
        </p:nvSpPr>
        <p:spPr>
          <a:xfrm>
            <a:off x="1632833" y="3247717"/>
            <a:ext cx="94803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149" name="Google Shape;149;p50"/>
          <p:cNvSpPr txBox="1"/>
          <p:nvPr>
            <p:ph idx="4" type="subTitle"/>
          </p:nvPr>
        </p:nvSpPr>
        <p:spPr>
          <a:xfrm>
            <a:off x="1632833" y="4084700"/>
            <a:ext cx="94803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150" name="Google Shape;150;p50"/>
          <p:cNvSpPr txBox="1"/>
          <p:nvPr>
            <p:ph type="title"/>
          </p:nvPr>
        </p:nvSpPr>
        <p:spPr>
          <a:xfrm>
            <a:off x="67" y="169867"/>
            <a:ext cx="12192000" cy="524700"/>
          </a:xfrm>
          <a:prstGeom prst="rect">
            <a:avLst/>
          </a:prstGeom>
          <a:noFill/>
          <a:ln>
            <a:noFill/>
          </a:ln>
        </p:spPr>
        <p:txBody>
          <a:bodyPr anchorCtr="0" anchor="t" bIns="121900" lIns="10972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151" name="Google Shape;151;p50"/>
          <p:cNvSpPr txBox="1"/>
          <p:nvPr>
            <p:ph idx="5" type="title"/>
          </p:nvPr>
        </p:nvSpPr>
        <p:spPr>
          <a:xfrm>
            <a:off x="-8000" y="638200"/>
            <a:ext cx="12224700" cy="430800"/>
          </a:xfrm>
          <a:prstGeom prst="rect">
            <a:avLst/>
          </a:prstGeom>
          <a:noFill/>
          <a:ln>
            <a:noFill/>
          </a:ln>
        </p:spPr>
        <p:txBody>
          <a:bodyPr anchorCtr="0" anchor="t" bIns="121900" lIns="10972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152" name="Google Shape;152;p50"/>
          <p:cNvSpPr/>
          <p:nvPr/>
        </p:nvSpPr>
        <p:spPr>
          <a:xfrm>
            <a:off x="181367" y="311500"/>
            <a:ext cx="763500" cy="7635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53" name="Google Shape;153;p50"/>
          <p:cNvPicPr preferRelativeResize="0"/>
          <p:nvPr/>
        </p:nvPicPr>
        <p:blipFill rotWithShape="1">
          <a:blip r:embed="rId2">
            <a:alphaModFix/>
          </a:blip>
          <a:srcRect b="0" l="0" r="0" t="0"/>
          <a:stretch/>
        </p:blipFill>
        <p:spPr>
          <a:xfrm>
            <a:off x="231917" y="362050"/>
            <a:ext cx="662500" cy="6625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ives slide - 1-3">
  <p:cSld name="CUSTOM_21_1_1_1">
    <p:spTree>
      <p:nvGrpSpPr>
        <p:cNvPr id="154" name="Shape 154"/>
        <p:cNvGrpSpPr/>
        <p:nvPr/>
      </p:nvGrpSpPr>
      <p:grpSpPr>
        <a:xfrm>
          <a:off x="0" y="0"/>
          <a:ext cx="0" cy="0"/>
          <a:chOff x="0" y="0"/>
          <a:chExt cx="0" cy="0"/>
        </a:xfrm>
      </p:grpSpPr>
      <p:cxnSp>
        <p:nvCxnSpPr>
          <p:cNvPr id="155" name="Google Shape;155;p51"/>
          <p:cNvCxnSpPr/>
          <p:nvPr/>
        </p:nvCxnSpPr>
        <p:spPr>
          <a:xfrm>
            <a:off x="-12500" y="1239867"/>
            <a:ext cx="9795600" cy="0"/>
          </a:xfrm>
          <a:prstGeom prst="straightConnector1">
            <a:avLst/>
          </a:prstGeom>
          <a:noFill/>
          <a:ln cap="flat" cmpd="sng" w="19050">
            <a:solidFill>
              <a:srgbClr val="2E5E73"/>
            </a:solidFill>
            <a:prstDash val="solid"/>
            <a:round/>
            <a:headEnd len="sm" w="sm" type="none"/>
            <a:tailEnd len="med" w="med" type="oval"/>
          </a:ln>
        </p:spPr>
      </p:cxnSp>
      <p:sp>
        <p:nvSpPr>
          <p:cNvPr id="156" name="Google Shape;156;p51"/>
          <p:cNvSpPr/>
          <p:nvPr/>
        </p:nvSpPr>
        <p:spPr>
          <a:xfrm>
            <a:off x="1271100" y="2371550"/>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51"/>
          <p:cNvSpPr/>
          <p:nvPr/>
        </p:nvSpPr>
        <p:spPr>
          <a:xfrm>
            <a:off x="1271100" y="3228117"/>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51"/>
          <p:cNvSpPr/>
          <p:nvPr/>
        </p:nvSpPr>
        <p:spPr>
          <a:xfrm>
            <a:off x="1271100" y="1515833"/>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51"/>
          <p:cNvSpPr/>
          <p:nvPr/>
        </p:nvSpPr>
        <p:spPr>
          <a:xfrm>
            <a:off x="1070467" y="1476639"/>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1</a:t>
            </a:r>
            <a:endParaRPr b="0" i="0" sz="1900" u="none" cap="none" strike="noStrike">
              <a:solidFill>
                <a:srgbClr val="082D49"/>
              </a:solidFill>
              <a:latin typeface="Arial"/>
              <a:ea typeface="Arial"/>
              <a:cs typeface="Arial"/>
              <a:sym typeface="Arial"/>
            </a:endParaRPr>
          </a:p>
        </p:txBody>
      </p:sp>
      <p:sp>
        <p:nvSpPr>
          <p:cNvPr id="160" name="Google Shape;160;p51"/>
          <p:cNvSpPr/>
          <p:nvPr/>
        </p:nvSpPr>
        <p:spPr>
          <a:xfrm>
            <a:off x="1070467" y="2332356"/>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2</a:t>
            </a:r>
            <a:endParaRPr b="0" i="0" sz="1900" u="none" cap="none" strike="noStrike">
              <a:solidFill>
                <a:srgbClr val="082D49"/>
              </a:solidFill>
              <a:latin typeface="Arial"/>
              <a:ea typeface="Arial"/>
              <a:cs typeface="Arial"/>
              <a:sym typeface="Arial"/>
            </a:endParaRPr>
          </a:p>
        </p:txBody>
      </p:sp>
      <p:sp>
        <p:nvSpPr>
          <p:cNvPr id="161" name="Google Shape;161;p51"/>
          <p:cNvSpPr/>
          <p:nvPr/>
        </p:nvSpPr>
        <p:spPr>
          <a:xfrm>
            <a:off x="1070467" y="31889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3</a:t>
            </a:r>
            <a:endParaRPr b="0" i="0" sz="1900" u="none" cap="none" strike="noStrike">
              <a:solidFill>
                <a:srgbClr val="082D49"/>
              </a:solidFill>
              <a:latin typeface="Arial"/>
              <a:ea typeface="Arial"/>
              <a:cs typeface="Arial"/>
              <a:sym typeface="Arial"/>
            </a:endParaRPr>
          </a:p>
        </p:txBody>
      </p:sp>
      <p:sp>
        <p:nvSpPr>
          <p:cNvPr id="162" name="Google Shape;162;p51"/>
          <p:cNvSpPr txBox="1"/>
          <p:nvPr>
            <p:ph idx="1" type="subTitle"/>
          </p:nvPr>
        </p:nvSpPr>
        <p:spPr>
          <a:xfrm>
            <a:off x="1632833" y="1505567"/>
            <a:ext cx="94803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163" name="Google Shape;163;p51"/>
          <p:cNvSpPr txBox="1"/>
          <p:nvPr>
            <p:ph idx="2" type="subTitle"/>
          </p:nvPr>
        </p:nvSpPr>
        <p:spPr>
          <a:xfrm>
            <a:off x="1632833" y="2391583"/>
            <a:ext cx="94803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164" name="Google Shape;164;p51"/>
          <p:cNvSpPr txBox="1"/>
          <p:nvPr>
            <p:ph idx="3" type="subTitle"/>
          </p:nvPr>
        </p:nvSpPr>
        <p:spPr>
          <a:xfrm>
            <a:off x="1632833" y="3247717"/>
            <a:ext cx="94803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165" name="Google Shape;165;p51"/>
          <p:cNvSpPr txBox="1"/>
          <p:nvPr>
            <p:ph type="title"/>
          </p:nvPr>
        </p:nvSpPr>
        <p:spPr>
          <a:xfrm>
            <a:off x="67" y="169867"/>
            <a:ext cx="12192000" cy="524700"/>
          </a:xfrm>
          <a:prstGeom prst="rect">
            <a:avLst/>
          </a:prstGeom>
          <a:noFill/>
          <a:ln>
            <a:noFill/>
          </a:ln>
        </p:spPr>
        <p:txBody>
          <a:bodyPr anchorCtr="0" anchor="t" bIns="121900" lIns="10972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166" name="Google Shape;166;p51"/>
          <p:cNvSpPr txBox="1"/>
          <p:nvPr>
            <p:ph idx="4" type="title"/>
          </p:nvPr>
        </p:nvSpPr>
        <p:spPr>
          <a:xfrm>
            <a:off x="-8000" y="638200"/>
            <a:ext cx="12224700" cy="430800"/>
          </a:xfrm>
          <a:prstGeom prst="rect">
            <a:avLst/>
          </a:prstGeom>
          <a:noFill/>
          <a:ln>
            <a:noFill/>
          </a:ln>
        </p:spPr>
        <p:txBody>
          <a:bodyPr anchorCtr="0" anchor="t" bIns="121900" lIns="10972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167" name="Google Shape;167;p51"/>
          <p:cNvSpPr/>
          <p:nvPr/>
        </p:nvSpPr>
        <p:spPr>
          <a:xfrm>
            <a:off x="181367" y="311500"/>
            <a:ext cx="763500" cy="7635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8" name="Google Shape;168;p51"/>
          <p:cNvPicPr preferRelativeResize="0"/>
          <p:nvPr/>
        </p:nvPicPr>
        <p:blipFill rotWithShape="1">
          <a:blip r:embed="rId2">
            <a:alphaModFix/>
          </a:blip>
          <a:srcRect b="0" l="0" r="0" t="0"/>
          <a:stretch/>
        </p:blipFill>
        <p:spPr>
          <a:xfrm>
            <a:off x="231917" y="362050"/>
            <a:ext cx="662500" cy="6625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3">
  <p:cSld name="CUSTOM_2">
    <p:spTree>
      <p:nvGrpSpPr>
        <p:cNvPr id="169" name="Shape 169"/>
        <p:cNvGrpSpPr/>
        <p:nvPr/>
      </p:nvGrpSpPr>
      <p:grpSpPr>
        <a:xfrm>
          <a:off x="0" y="0"/>
          <a:ext cx="0" cy="0"/>
          <a:chOff x="0" y="0"/>
          <a:chExt cx="0" cy="0"/>
        </a:xfrm>
      </p:grpSpPr>
      <p:sp>
        <p:nvSpPr>
          <p:cNvPr id="170" name="Google Shape;170;p52"/>
          <p:cNvSpPr txBox="1"/>
          <p:nvPr>
            <p:ph idx="1" type="body"/>
          </p:nvPr>
        </p:nvSpPr>
        <p:spPr>
          <a:xfrm>
            <a:off x="787133" y="1495633"/>
            <a:ext cx="10578300" cy="4514700"/>
          </a:xfrm>
          <a:prstGeom prst="rect">
            <a:avLst/>
          </a:prstGeom>
          <a:noFill/>
          <a:ln>
            <a:noFill/>
          </a:ln>
        </p:spPr>
        <p:txBody>
          <a:bodyPr anchorCtr="0" anchor="t" bIns="121900" lIns="121900" spcFirstLastPara="1" rIns="121900" wrap="square" tIns="121900">
            <a:noAutofit/>
          </a:bodyPr>
          <a:lstStyle>
            <a:lvl1pPr indent="-349250" lvl="0" marL="457200" algn="l">
              <a:lnSpc>
                <a:spcPct val="115000"/>
              </a:lnSpc>
              <a:spcBef>
                <a:spcPts val="0"/>
              </a:spcBef>
              <a:spcAft>
                <a:spcPts val="0"/>
              </a:spcAft>
              <a:buSzPts val="1900"/>
              <a:buChar char="●"/>
              <a:defRPr sz="1900"/>
            </a:lvl1pPr>
            <a:lvl2pPr indent="-349250" lvl="1" marL="914400" algn="l">
              <a:lnSpc>
                <a:spcPct val="115000"/>
              </a:lnSpc>
              <a:spcBef>
                <a:spcPts val="0"/>
              </a:spcBef>
              <a:spcAft>
                <a:spcPts val="0"/>
              </a:spcAft>
              <a:buSzPts val="1900"/>
              <a:buChar char="○"/>
              <a:defRPr/>
            </a:lvl2pPr>
            <a:lvl3pPr indent="-349250" lvl="2" marL="1371600" algn="l">
              <a:lnSpc>
                <a:spcPct val="115000"/>
              </a:lnSpc>
              <a:spcBef>
                <a:spcPts val="0"/>
              </a:spcBef>
              <a:spcAft>
                <a:spcPts val="0"/>
              </a:spcAft>
              <a:buSzPts val="1900"/>
              <a:buChar char="■"/>
              <a:defRPr/>
            </a:lvl3pPr>
            <a:lvl4pPr indent="-349250" lvl="3" marL="1828800" algn="l">
              <a:lnSpc>
                <a:spcPct val="115000"/>
              </a:lnSpc>
              <a:spcBef>
                <a:spcPts val="0"/>
              </a:spcBef>
              <a:spcAft>
                <a:spcPts val="0"/>
              </a:spcAft>
              <a:buSzPts val="1900"/>
              <a:buChar char="●"/>
              <a:defRPr/>
            </a:lvl4pPr>
            <a:lvl5pPr indent="-349250" lvl="4" marL="2286000" algn="l">
              <a:lnSpc>
                <a:spcPct val="115000"/>
              </a:lnSpc>
              <a:spcBef>
                <a:spcPts val="0"/>
              </a:spcBef>
              <a:spcAft>
                <a:spcPts val="0"/>
              </a:spcAft>
              <a:buSzPts val="1900"/>
              <a:buChar char="○"/>
              <a:defRPr/>
            </a:lvl5pPr>
            <a:lvl6pPr indent="-349250" lvl="5" marL="2743200" algn="l">
              <a:lnSpc>
                <a:spcPct val="115000"/>
              </a:lnSpc>
              <a:spcBef>
                <a:spcPts val="0"/>
              </a:spcBef>
              <a:spcAft>
                <a:spcPts val="0"/>
              </a:spcAft>
              <a:buSzPts val="1900"/>
              <a:buChar char="■"/>
              <a:defRPr/>
            </a:lvl6pPr>
            <a:lvl7pPr indent="-349250" lvl="6" marL="3200400" algn="l">
              <a:lnSpc>
                <a:spcPct val="115000"/>
              </a:lnSpc>
              <a:spcBef>
                <a:spcPts val="0"/>
              </a:spcBef>
              <a:spcAft>
                <a:spcPts val="0"/>
              </a:spcAft>
              <a:buSzPts val="1900"/>
              <a:buChar char="●"/>
              <a:defRPr/>
            </a:lvl7pPr>
            <a:lvl8pPr indent="-349250" lvl="7" marL="3657600" algn="l">
              <a:lnSpc>
                <a:spcPct val="115000"/>
              </a:lnSpc>
              <a:spcBef>
                <a:spcPts val="0"/>
              </a:spcBef>
              <a:spcAft>
                <a:spcPts val="0"/>
              </a:spcAft>
              <a:buSzPts val="1900"/>
              <a:buChar char="○"/>
              <a:defRPr/>
            </a:lvl8pPr>
            <a:lvl9pPr indent="-349250" lvl="8" marL="4114800" algn="l">
              <a:lnSpc>
                <a:spcPct val="115000"/>
              </a:lnSpc>
              <a:spcBef>
                <a:spcPts val="0"/>
              </a:spcBef>
              <a:spcAft>
                <a:spcPts val="0"/>
              </a:spcAft>
              <a:buSzPts val="1900"/>
              <a:buChar char="■"/>
              <a:defRPr/>
            </a:lvl9pPr>
          </a:lstStyle>
          <a:p/>
        </p:txBody>
      </p:sp>
      <p:sp>
        <p:nvSpPr>
          <p:cNvPr id="171" name="Google Shape;171;p52"/>
          <p:cNvSpPr txBox="1"/>
          <p:nvPr/>
        </p:nvSpPr>
        <p:spPr>
          <a:xfrm>
            <a:off x="1562800" y="6555533"/>
            <a:ext cx="10629300" cy="302400"/>
          </a:xfrm>
          <a:prstGeom prst="rect">
            <a:avLst/>
          </a:prstGeom>
          <a:noFill/>
          <a:ln>
            <a:noFill/>
          </a:ln>
        </p:spPr>
        <p:txBody>
          <a:bodyPr anchorCtr="0" anchor="t" bIns="0" lIns="365725" spcFirstLastPara="1" rIns="0" wrap="square" tIns="60925">
            <a:noAutofit/>
          </a:bodyPr>
          <a:lstStyle/>
          <a:p>
            <a:pPr indent="0" lvl="0" marL="0" marR="0" rtl="0" algn="r">
              <a:lnSpc>
                <a:spcPct val="100000"/>
              </a:lnSpc>
              <a:spcBef>
                <a:spcPts val="0"/>
              </a:spcBef>
              <a:spcAft>
                <a:spcPts val="0"/>
              </a:spcAft>
              <a:buClr>
                <a:srgbClr val="000000"/>
              </a:buClr>
              <a:buSzPts val="1200"/>
              <a:buFont typeface="Arial"/>
              <a:buNone/>
            </a:pPr>
            <a:r>
              <a:t/>
            </a:r>
            <a:endParaRPr b="0" i="0" sz="1200" u="none" cap="none" strike="noStrike">
              <a:solidFill>
                <a:srgbClr val="2E5E73"/>
              </a:solidFill>
              <a:latin typeface="Roboto"/>
              <a:ea typeface="Roboto"/>
              <a:cs typeface="Roboto"/>
              <a:sym typeface="Roboto"/>
            </a:endParaRPr>
          </a:p>
        </p:txBody>
      </p:sp>
      <p:sp>
        <p:nvSpPr>
          <p:cNvPr id="172" name="Google Shape;172;p52"/>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173" name="Google Shape;173;p52"/>
          <p:cNvSpPr txBox="1"/>
          <p:nvPr>
            <p:ph idx="2" type="title"/>
          </p:nvPr>
        </p:nvSpPr>
        <p:spPr>
          <a:xfrm>
            <a:off x="-8000" y="687033"/>
            <a:ext cx="122247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4">
  <p:cSld name="CUSTOM_3">
    <p:spTree>
      <p:nvGrpSpPr>
        <p:cNvPr id="174" name="Shape 174"/>
        <p:cNvGrpSpPr/>
        <p:nvPr/>
      </p:nvGrpSpPr>
      <p:grpSpPr>
        <a:xfrm>
          <a:off x="0" y="0"/>
          <a:ext cx="0" cy="0"/>
          <a:chOff x="0" y="0"/>
          <a:chExt cx="0" cy="0"/>
        </a:xfrm>
      </p:grpSpPr>
      <p:sp>
        <p:nvSpPr>
          <p:cNvPr id="175" name="Google Shape;175;p53"/>
          <p:cNvSpPr/>
          <p:nvPr/>
        </p:nvSpPr>
        <p:spPr>
          <a:xfrm>
            <a:off x="7892833" y="0"/>
            <a:ext cx="4293900" cy="6858000"/>
          </a:xfrm>
          <a:prstGeom prst="rect">
            <a:avLst/>
          </a:prstGeom>
          <a:solidFill>
            <a:srgbClr val="EEEEEE"/>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53"/>
          <p:cNvSpPr txBox="1"/>
          <p:nvPr>
            <p:ph idx="1" type="body"/>
          </p:nvPr>
        </p:nvSpPr>
        <p:spPr>
          <a:xfrm>
            <a:off x="787133" y="1495633"/>
            <a:ext cx="6720000" cy="4514700"/>
          </a:xfrm>
          <a:prstGeom prst="rect">
            <a:avLst/>
          </a:prstGeom>
          <a:noFill/>
          <a:ln>
            <a:noFill/>
          </a:ln>
        </p:spPr>
        <p:txBody>
          <a:bodyPr anchorCtr="0" anchor="t" bIns="121900" lIns="121900" spcFirstLastPara="1" rIns="121900" wrap="square" tIns="121900">
            <a:noAutofit/>
          </a:bodyPr>
          <a:lstStyle>
            <a:lvl1pPr indent="-349250" lvl="0" marL="457200" algn="l">
              <a:lnSpc>
                <a:spcPct val="115000"/>
              </a:lnSpc>
              <a:spcBef>
                <a:spcPts val="0"/>
              </a:spcBef>
              <a:spcAft>
                <a:spcPts val="0"/>
              </a:spcAft>
              <a:buSzPts val="1900"/>
              <a:buChar char="●"/>
              <a:defRPr sz="1900"/>
            </a:lvl1pPr>
            <a:lvl2pPr indent="-349250" lvl="1" marL="914400" algn="l">
              <a:lnSpc>
                <a:spcPct val="115000"/>
              </a:lnSpc>
              <a:spcBef>
                <a:spcPts val="0"/>
              </a:spcBef>
              <a:spcAft>
                <a:spcPts val="0"/>
              </a:spcAft>
              <a:buSzPts val="1900"/>
              <a:buChar char="○"/>
              <a:defRPr/>
            </a:lvl2pPr>
            <a:lvl3pPr indent="-349250" lvl="2" marL="1371600" algn="l">
              <a:lnSpc>
                <a:spcPct val="115000"/>
              </a:lnSpc>
              <a:spcBef>
                <a:spcPts val="0"/>
              </a:spcBef>
              <a:spcAft>
                <a:spcPts val="0"/>
              </a:spcAft>
              <a:buSzPts val="1900"/>
              <a:buChar char="■"/>
              <a:defRPr/>
            </a:lvl3pPr>
            <a:lvl4pPr indent="-349250" lvl="3" marL="1828800" algn="l">
              <a:lnSpc>
                <a:spcPct val="115000"/>
              </a:lnSpc>
              <a:spcBef>
                <a:spcPts val="0"/>
              </a:spcBef>
              <a:spcAft>
                <a:spcPts val="0"/>
              </a:spcAft>
              <a:buSzPts val="1900"/>
              <a:buChar char="●"/>
              <a:defRPr/>
            </a:lvl4pPr>
            <a:lvl5pPr indent="-349250" lvl="4" marL="2286000" algn="l">
              <a:lnSpc>
                <a:spcPct val="115000"/>
              </a:lnSpc>
              <a:spcBef>
                <a:spcPts val="0"/>
              </a:spcBef>
              <a:spcAft>
                <a:spcPts val="0"/>
              </a:spcAft>
              <a:buSzPts val="1900"/>
              <a:buChar char="○"/>
              <a:defRPr/>
            </a:lvl5pPr>
            <a:lvl6pPr indent="-349250" lvl="5" marL="2743200" algn="l">
              <a:lnSpc>
                <a:spcPct val="115000"/>
              </a:lnSpc>
              <a:spcBef>
                <a:spcPts val="0"/>
              </a:spcBef>
              <a:spcAft>
                <a:spcPts val="0"/>
              </a:spcAft>
              <a:buSzPts val="1900"/>
              <a:buChar char="■"/>
              <a:defRPr/>
            </a:lvl6pPr>
            <a:lvl7pPr indent="-349250" lvl="6" marL="3200400" algn="l">
              <a:lnSpc>
                <a:spcPct val="115000"/>
              </a:lnSpc>
              <a:spcBef>
                <a:spcPts val="0"/>
              </a:spcBef>
              <a:spcAft>
                <a:spcPts val="0"/>
              </a:spcAft>
              <a:buSzPts val="1900"/>
              <a:buChar char="●"/>
              <a:defRPr/>
            </a:lvl7pPr>
            <a:lvl8pPr indent="-349250" lvl="7" marL="3657600" algn="l">
              <a:lnSpc>
                <a:spcPct val="115000"/>
              </a:lnSpc>
              <a:spcBef>
                <a:spcPts val="0"/>
              </a:spcBef>
              <a:spcAft>
                <a:spcPts val="0"/>
              </a:spcAft>
              <a:buSzPts val="1900"/>
              <a:buChar char="○"/>
              <a:defRPr/>
            </a:lvl8pPr>
            <a:lvl9pPr indent="-349250" lvl="8" marL="4114800" algn="l">
              <a:lnSpc>
                <a:spcPct val="115000"/>
              </a:lnSpc>
              <a:spcBef>
                <a:spcPts val="0"/>
              </a:spcBef>
              <a:spcAft>
                <a:spcPts val="0"/>
              </a:spcAft>
              <a:buSzPts val="1900"/>
              <a:buChar char="■"/>
              <a:defRPr/>
            </a:lvl9pPr>
          </a:lstStyle>
          <a:p/>
        </p:txBody>
      </p:sp>
      <p:sp>
        <p:nvSpPr>
          <p:cNvPr id="177" name="Google Shape;177;p53"/>
          <p:cNvSpPr txBox="1"/>
          <p:nvPr>
            <p:ph type="title"/>
          </p:nvPr>
        </p:nvSpPr>
        <p:spPr>
          <a:xfrm>
            <a:off x="8045367" y="725933"/>
            <a:ext cx="3621900" cy="8685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None/>
              <a:defRPr sz="1900"/>
            </a:lvl1pPr>
            <a:lvl2pPr lvl="1" algn="l">
              <a:lnSpc>
                <a:spcPct val="100000"/>
              </a:lnSpc>
              <a:spcBef>
                <a:spcPts val="0"/>
              </a:spcBef>
              <a:spcAft>
                <a:spcPts val="0"/>
              </a:spcAft>
              <a:buSzPts val="1900"/>
              <a:buNone/>
              <a:defRPr b="1" sz="1900">
                <a:latin typeface="Roboto"/>
                <a:ea typeface="Roboto"/>
                <a:cs typeface="Roboto"/>
                <a:sym typeface="Roboto"/>
              </a:defRPr>
            </a:lvl2pPr>
            <a:lvl3pPr lvl="2" algn="l">
              <a:lnSpc>
                <a:spcPct val="100000"/>
              </a:lnSpc>
              <a:spcBef>
                <a:spcPts val="0"/>
              </a:spcBef>
              <a:spcAft>
                <a:spcPts val="0"/>
              </a:spcAft>
              <a:buSzPts val="1900"/>
              <a:buNone/>
              <a:defRPr b="1" sz="1900">
                <a:latin typeface="Roboto"/>
                <a:ea typeface="Roboto"/>
                <a:cs typeface="Roboto"/>
                <a:sym typeface="Roboto"/>
              </a:defRPr>
            </a:lvl3pPr>
            <a:lvl4pPr lvl="3" algn="l">
              <a:lnSpc>
                <a:spcPct val="100000"/>
              </a:lnSpc>
              <a:spcBef>
                <a:spcPts val="0"/>
              </a:spcBef>
              <a:spcAft>
                <a:spcPts val="0"/>
              </a:spcAft>
              <a:buSzPts val="1900"/>
              <a:buNone/>
              <a:defRPr b="1" sz="1900">
                <a:latin typeface="Roboto"/>
                <a:ea typeface="Roboto"/>
                <a:cs typeface="Roboto"/>
                <a:sym typeface="Roboto"/>
              </a:defRPr>
            </a:lvl4pPr>
            <a:lvl5pPr lvl="4" algn="l">
              <a:lnSpc>
                <a:spcPct val="100000"/>
              </a:lnSpc>
              <a:spcBef>
                <a:spcPts val="0"/>
              </a:spcBef>
              <a:spcAft>
                <a:spcPts val="0"/>
              </a:spcAft>
              <a:buSzPts val="1900"/>
              <a:buNone/>
              <a:defRPr b="1" sz="1900">
                <a:latin typeface="Roboto"/>
                <a:ea typeface="Roboto"/>
                <a:cs typeface="Roboto"/>
                <a:sym typeface="Roboto"/>
              </a:defRPr>
            </a:lvl5pPr>
            <a:lvl6pPr lvl="5" algn="l">
              <a:lnSpc>
                <a:spcPct val="100000"/>
              </a:lnSpc>
              <a:spcBef>
                <a:spcPts val="0"/>
              </a:spcBef>
              <a:spcAft>
                <a:spcPts val="0"/>
              </a:spcAft>
              <a:buSzPts val="1900"/>
              <a:buNone/>
              <a:defRPr b="1" sz="1900">
                <a:latin typeface="Roboto"/>
                <a:ea typeface="Roboto"/>
                <a:cs typeface="Roboto"/>
                <a:sym typeface="Roboto"/>
              </a:defRPr>
            </a:lvl6pPr>
            <a:lvl7pPr lvl="6" algn="l">
              <a:lnSpc>
                <a:spcPct val="100000"/>
              </a:lnSpc>
              <a:spcBef>
                <a:spcPts val="0"/>
              </a:spcBef>
              <a:spcAft>
                <a:spcPts val="0"/>
              </a:spcAft>
              <a:buSzPts val="1900"/>
              <a:buNone/>
              <a:defRPr b="1" sz="1900">
                <a:latin typeface="Roboto"/>
                <a:ea typeface="Roboto"/>
                <a:cs typeface="Roboto"/>
                <a:sym typeface="Roboto"/>
              </a:defRPr>
            </a:lvl7pPr>
            <a:lvl8pPr lvl="7" algn="l">
              <a:lnSpc>
                <a:spcPct val="100000"/>
              </a:lnSpc>
              <a:spcBef>
                <a:spcPts val="0"/>
              </a:spcBef>
              <a:spcAft>
                <a:spcPts val="0"/>
              </a:spcAft>
              <a:buSzPts val="1900"/>
              <a:buNone/>
              <a:defRPr b="1" sz="1900">
                <a:latin typeface="Roboto"/>
                <a:ea typeface="Roboto"/>
                <a:cs typeface="Roboto"/>
                <a:sym typeface="Roboto"/>
              </a:defRPr>
            </a:lvl8pPr>
            <a:lvl9pPr lvl="8" algn="l">
              <a:lnSpc>
                <a:spcPct val="100000"/>
              </a:lnSpc>
              <a:spcBef>
                <a:spcPts val="0"/>
              </a:spcBef>
              <a:spcAft>
                <a:spcPts val="0"/>
              </a:spcAft>
              <a:buSzPts val="1900"/>
              <a:buNone/>
              <a:defRPr b="1" sz="1900">
                <a:latin typeface="Roboto"/>
                <a:ea typeface="Roboto"/>
                <a:cs typeface="Roboto"/>
                <a:sym typeface="Roboto"/>
              </a:defRPr>
            </a:lvl9pPr>
          </a:lstStyle>
          <a:p/>
        </p:txBody>
      </p:sp>
      <p:sp>
        <p:nvSpPr>
          <p:cNvPr id="178" name="Google Shape;178;p53"/>
          <p:cNvSpPr txBox="1"/>
          <p:nvPr>
            <p:ph idx="2" type="subTitle"/>
          </p:nvPr>
        </p:nvSpPr>
        <p:spPr>
          <a:xfrm>
            <a:off x="8432933" y="1495867"/>
            <a:ext cx="3234000" cy="4514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179" name="Google Shape;179;p53"/>
          <p:cNvSpPr txBox="1"/>
          <p:nvPr>
            <p:ph idx="3" type="title"/>
          </p:nvPr>
        </p:nvSpPr>
        <p:spPr>
          <a:xfrm>
            <a:off x="-2786" y="169867"/>
            <a:ext cx="78795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180" name="Google Shape;180;p53"/>
          <p:cNvSpPr txBox="1"/>
          <p:nvPr>
            <p:ph idx="4" type="title"/>
          </p:nvPr>
        </p:nvSpPr>
        <p:spPr>
          <a:xfrm>
            <a:off x="-8000" y="687033"/>
            <a:ext cx="77604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ey Idea slide">
  <p:cSld name="CUSTOM_4">
    <p:spTree>
      <p:nvGrpSpPr>
        <p:cNvPr id="181" name="Shape 181"/>
        <p:cNvGrpSpPr/>
        <p:nvPr/>
      </p:nvGrpSpPr>
      <p:grpSpPr>
        <a:xfrm>
          <a:off x="0" y="0"/>
          <a:ext cx="0" cy="0"/>
          <a:chOff x="0" y="0"/>
          <a:chExt cx="0" cy="0"/>
        </a:xfrm>
      </p:grpSpPr>
      <p:sp>
        <p:nvSpPr>
          <p:cNvPr id="182" name="Google Shape;182;p54"/>
          <p:cNvSpPr/>
          <p:nvPr/>
        </p:nvSpPr>
        <p:spPr>
          <a:xfrm>
            <a:off x="612132" y="1781400"/>
            <a:ext cx="3295200" cy="3295200"/>
          </a:xfrm>
          <a:prstGeom prst="ellipse">
            <a:avLst/>
          </a:prstGeom>
          <a:solidFill>
            <a:srgbClr val="FCB912"/>
          </a:solidFill>
          <a:ln cap="flat" cmpd="sng" w="19050">
            <a:solidFill>
              <a:srgbClr val="FFFFFF"/>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83" name="Google Shape;183;p54"/>
          <p:cNvPicPr preferRelativeResize="0"/>
          <p:nvPr/>
        </p:nvPicPr>
        <p:blipFill rotWithShape="1">
          <a:blip r:embed="rId2">
            <a:alphaModFix/>
          </a:blip>
          <a:srcRect b="0" l="0" r="0" t="0"/>
          <a:stretch/>
        </p:blipFill>
        <p:spPr>
          <a:xfrm>
            <a:off x="1029717" y="2191350"/>
            <a:ext cx="2475301" cy="2475301"/>
          </a:xfrm>
          <a:prstGeom prst="rect">
            <a:avLst/>
          </a:prstGeom>
          <a:noFill/>
          <a:ln>
            <a:noFill/>
          </a:ln>
        </p:spPr>
      </p:pic>
      <p:pic>
        <p:nvPicPr>
          <p:cNvPr id="184" name="Google Shape;184;p54"/>
          <p:cNvPicPr preferRelativeResize="0"/>
          <p:nvPr/>
        </p:nvPicPr>
        <p:blipFill rotWithShape="1">
          <a:blip r:embed="rId3">
            <a:alphaModFix amt="11000"/>
          </a:blip>
          <a:srcRect b="7134" l="-6410" r="6410" t="-3050"/>
          <a:stretch/>
        </p:blipFill>
        <p:spPr>
          <a:xfrm>
            <a:off x="6876987" y="3562800"/>
            <a:ext cx="5315012" cy="3295200"/>
          </a:xfrm>
          <a:prstGeom prst="rect">
            <a:avLst/>
          </a:prstGeom>
          <a:noFill/>
          <a:ln>
            <a:noFill/>
          </a:ln>
        </p:spPr>
      </p:pic>
      <p:sp>
        <p:nvSpPr>
          <p:cNvPr id="185" name="Google Shape;185;p54"/>
          <p:cNvSpPr txBox="1"/>
          <p:nvPr>
            <p:ph type="title"/>
          </p:nvPr>
        </p:nvSpPr>
        <p:spPr>
          <a:xfrm>
            <a:off x="4194048" y="2567000"/>
            <a:ext cx="7406700" cy="17397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5100"/>
              <a:buNone/>
              <a:defRPr sz="5100">
                <a:latin typeface="Roboto Light"/>
                <a:ea typeface="Roboto Light"/>
                <a:cs typeface="Roboto Light"/>
                <a:sym typeface="Roboto Light"/>
              </a:defRPr>
            </a:lvl1pPr>
            <a:lvl2pPr lvl="1"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2pPr>
            <a:lvl3pPr lvl="2"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3pPr>
            <a:lvl4pPr lvl="3"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4pPr>
            <a:lvl5pPr lvl="4"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5pPr>
            <a:lvl6pPr lvl="5"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6pPr>
            <a:lvl7pPr lvl="6"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7pPr>
            <a:lvl8pPr lvl="7"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8pPr>
            <a:lvl9pPr lvl="8"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 slide">
  <p:cSld name="CUSTOM_4_1">
    <p:spTree>
      <p:nvGrpSpPr>
        <p:cNvPr id="186" name="Shape 186"/>
        <p:cNvGrpSpPr/>
        <p:nvPr/>
      </p:nvGrpSpPr>
      <p:grpSpPr>
        <a:xfrm>
          <a:off x="0" y="0"/>
          <a:ext cx="0" cy="0"/>
          <a:chOff x="0" y="0"/>
          <a:chExt cx="0" cy="0"/>
        </a:xfrm>
      </p:grpSpPr>
      <p:sp>
        <p:nvSpPr>
          <p:cNvPr id="187" name="Google Shape;187;p55"/>
          <p:cNvSpPr/>
          <p:nvPr/>
        </p:nvSpPr>
        <p:spPr>
          <a:xfrm>
            <a:off x="612132" y="1781400"/>
            <a:ext cx="3295200" cy="3295200"/>
          </a:xfrm>
          <a:prstGeom prst="ellipse">
            <a:avLst/>
          </a:prstGeom>
          <a:solidFill>
            <a:srgbClr val="FCB912"/>
          </a:solidFill>
          <a:ln cap="flat" cmpd="sng" w="19050">
            <a:solidFill>
              <a:srgbClr val="FFFFFF"/>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55"/>
          <p:cNvSpPr txBox="1"/>
          <p:nvPr>
            <p:ph type="title"/>
          </p:nvPr>
        </p:nvSpPr>
        <p:spPr>
          <a:xfrm>
            <a:off x="4188333" y="2567000"/>
            <a:ext cx="7406700" cy="17397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5100"/>
              <a:buNone/>
              <a:defRPr sz="5100">
                <a:latin typeface="Roboto Light"/>
                <a:ea typeface="Roboto Light"/>
                <a:cs typeface="Roboto Light"/>
                <a:sym typeface="Roboto Light"/>
              </a:defRPr>
            </a:lvl1pPr>
            <a:lvl2pPr lvl="1"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2pPr>
            <a:lvl3pPr lvl="2"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3pPr>
            <a:lvl4pPr lvl="3"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4pPr>
            <a:lvl5pPr lvl="4"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5pPr>
            <a:lvl6pPr lvl="5"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6pPr>
            <a:lvl7pPr lvl="6"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7pPr>
            <a:lvl8pPr lvl="7"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8pPr>
            <a:lvl9pPr lvl="8"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9pPr>
          </a:lstStyle>
          <a:p/>
        </p:txBody>
      </p:sp>
      <p:pic>
        <p:nvPicPr>
          <p:cNvPr id="189" name="Google Shape;189;p55"/>
          <p:cNvPicPr preferRelativeResize="0"/>
          <p:nvPr/>
        </p:nvPicPr>
        <p:blipFill rotWithShape="1">
          <a:blip r:embed="rId2">
            <a:alphaModFix/>
          </a:blip>
          <a:srcRect b="0" l="0" r="0" t="0"/>
          <a:stretch/>
        </p:blipFill>
        <p:spPr>
          <a:xfrm>
            <a:off x="1656450" y="2594867"/>
            <a:ext cx="1206500" cy="1790700"/>
          </a:xfrm>
          <a:prstGeom prst="rect">
            <a:avLst/>
          </a:prstGeom>
          <a:noFill/>
          <a:ln>
            <a:noFill/>
          </a:ln>
        </p:spPr>
      </p:pic>
      <p:pic>
        <p:nvPicPr>
          <p:cNvPr id="190" name="Google Shape;190;p55"/>
          <p:cNvPicPr preferRelativeResize="0"/>
          <p:nvPr/>
        </p:nvPicPr>
        <p:blipFill rotWithShape="1">
          <a:blip r:embed="rId3">
            <a:alphaModFix amt="11000"/>
          </a:blip>
          <a:srcRect b="7134" l="-6410" r="6410" t="-3050"/>
          <a:stretch/>
        </p:blipFill>
        <p:spPr>
          <a:xfrm>
            <a:off x="6876987" y="3562800"/>
            <a:ext cx="5315012" cy="329520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slide">
  <p:cSld name="CUSTOM_4_1_1">
    <p:spTree>
      <p:nvGrpSpPr>
        <p:cNvPr id="191" name="Shape 191"/>
        <p:cNvGrpSpPr/>
        <p:nvPr/>
      </p:nvGrpSpPr>
      <p:grpSpPr>
        <a:xfrm>
          <a:off x="0" y="0"/>
          <a:ext cx="0" cy="0"/>
          <a:chOff x="0" y="0"/>
          <a:chExt cx="0" cy="0"/>
        </a:xfrm>
      </p:grpSpPr>
      <p:sp>
        <p:nvSpPr>
          <p:cNvPr id="192" name="Google Shape;192;p56"/>
          <p:cNvSpPr/>
          <p:nvPr/>
        </p:nvSpPr>
        <p:spPr>
          <a:xfrm>
            <a:off x="612132" y="1781400"/>
            <a:ext cx="3295200" cy="3295200"/>
          </a:xfrm>
          <a:prstGeom prst="ellipse">
            <a:avLst/>
          </a:prstGeom>
          <a:solidFill>
            <a:srgbClr val="FCB912"/>
          </a:solidFill>
          <a:ln cap="flat" cmpd="sng" w="19050">
            <a:solidFill>
              <a:srgbClr val="FFFFFF"/>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56"/>
          <p:cNvSpPr txBox="1"/>
          <p:nvPr>
            <p:ph type="title"/>
          </p:nvPr>
        </p:nvSpPr>
        <p:spPr>
          <a:xfrm>
            <a:off x="4188333" y="2567000"/>
            <a:ext cx="7406700" cy="17397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5100"/>
              <a:buNone/>
              <a:defRPr sz="5100">
                <a:latin typeface="Roboto Light"/>
                <a:ea typeface="Roboto Light"/>
                <a:cs typeface="Roboto Light"/>
                <a:sym typeface="Roboto Light"/>
              </a:defRPr>
            </a:lvl1pPr>
            <a:lvl2pPr lvl="1"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2pPr>
            <a:lvl3pPr lvl="2"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3pPr>
            <a:lvl4pPr lvl="3"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4pPr>
            <a:lvl5pPr lvl="4"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5pPr>
            <a:lvl6pPr lvl="5"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6pPr>
            <a:lvl7pPr lvl="6"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7pPr>
            <a:lvl8pPr lvl="7"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8pPr>
            <a:lvl9pPr lvl="8"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9pPr>
          </a:lstStyle>
          <a:p/>
        </p:txBody>
      </p:sp>
      <p:sp>
        <p:nvSpPr>
          <p:cNvPr id="194" name="Google Shape;194;p56"/>
          <p:cNvSpPr/>
          <p:nvPr/>
        </p:nvSpPr>
        <p:spPr>
          <a:xfrm>
            <a:off x="1277434" y="2783300"/>
            <a:ext cx="939912" cy="1306984"/>
          </a:xfrm>
          <a:custGeom>
            <a:rect b="b" l="l" r="r" t="t"/>
            <a:pathLst>
              <a:path extrusionOk="0" fill="none" h="79682" w="57303">
                <a:moveTo>
                  <a:pt x="12677" y="79681"/>
                </a:moveTo>
                <a:lnTo>
                  <a:pt x="12677" y="79681"/>
                </a:lnTo>
                <a:lnTo>
                  <a:pt x="15652" y="75283"/>
                </a:lnTo>
                <a:lnTo>
                  <a:pt x="17980" y="71403"/>
                </a:lnTo>
                <a:lnTo>
                  <a:pt x="19920" y="67910"/>
                </a:lnTo>
                <a:lnTo>
                  <a:pt x="21343" y="64806"/>
                </a:lnTo>
                <a:lnTo>
                  <a:pt x="22378" y="62090"/>
                </a:lnTo>
                <a:lnTo>
                  <a:pt x="23025" y="59891"/>
                </a:lnTo>
                <a:lnTo>
                  <a:pt x="23413" y="58080"/>
                </a:lnTo>
                <a:lnTo>
                  <a:pt x="23542" y="56786"/>
                </a:lnTo>
                <a:lnTo>
                  <a:pt x="23542" y="56786"/>
                </a:lnTo>
                <a:lnTo>
                  <a:pt x="21084" y="56139"/>
                </a:lnTo>
                <a:lnTo>
                  <a:pt x="18627" y="55363"/>
                </a:lnTo>
                <a:lnTo>
                  <a:pt x="16428" y="54458"/>
                </a:lnTo>
                <a:lnTo>
                  <a:pt x="14229" y="53294"/>
                </a:lnTo>
                <a:lnTo>
                  <a:pt x="12159" y="52000"/>
                </a:lnTo>
                <a:lnTo>
                  <a:pt x="10219" y="50448"/>
                </a:lnTo>
                <a:lnTo>
                  <a:pt x="8408" y="48896"/>
                </a:lnTo>
                <a:lnTo>
                  <a:pt x="6726" y="47085"/>
                </a:lnTo>
                <a:lnTo>
                  <a:pt x="5304" y="45144"/>
                </a:lnTo>
                <a:lnTo>
                  <a:pt x="4010" y="43075"/>
                </a:lnTo>
                <a:lnTo>
                  <a:pt x="2846" y="40876"/>
                </a:lnTo>
                <a:lnTo>
                  <a:pt x="1811" y="38547"/>
                </a:lnTo>
                <a:lnTo>
                  <a:pt x="1035" y="36219"/>
                </a:lnTo>
                <a:lnTo>
                  <a:pt x="518" y="33761"/>
                </a:lnTo>
                <a:lnTo>
                  <a:pt x="129" y="31174"/>
                </a:lnTo>
                <a:lnTo>
                  <a:pt x="0" y="28587"/>
                </a:lnTo>
                <a:lnTo>
                  <a:pt x="0" y="28587"/>
                </a:lnTo>
                <a:lnTo>
                  <a:pt x="259" y="25742"/>
                </a:lnTo>
                <a:lnTo>
                  <a:pt x="647" y="22896"/>
                </a:lnTo>
                <a:lnTo>
                  <a:pt x="1294" y="20050"/>
                </a:lnTo>
                <a:lnTo>
                  <a:pt x="2328" y="17463"/>
                </a:lnTo>
                <a:lnTo>
                  <a:pt x="3493" y="15005"/>
                </a:lnTo>
                <a:lnTo>
                  <a:pt x="4915" y="12677"/>
                </a:lnTo>
                <a:lnTo>
                  <a:pt x="6597" y="10478"/>
                </a:lnTo>
                <a:lnTo>
                  <a:pt x="8408" y="8409"/>
                </a:lnTo>
                <a:lnTo>
                  <a:pt x="10478" y="6598"/>
                </a:lnTo>
                <a:lnTo>
                  <a:pt x="12677" y="4916"/>
                </a:lnTo>
                <a:lnTo>
                  <a:pt x="15005" y="3493"/>
                </a:lnTo>
                <a:lnTo>
                  <a:pt x="17592" y="2200"/>
                </a:lnTo>
                <a:lnTo>
                  <a:pt x="20179" y="1294"/>
                </a:lnTo>
                <a:lnTo>
                  <a:pt x="22895" y="647"/>
                </a:lnTo>
                <a:lnTo>
                  <a:pt x="25741" y="130"/>
                </a:lnTo>
                <a:lnTo>
                  <a:pt x="28716" y="1"/>
                </a:lnTo>
                <a:lnTo>
                  <a:pt x="28716" y="1"/>
                </a:lnTo>
                <a:lnTo>
                  <a:pt x="31562" y="130"/>
                </a:lnTo>
                <a:lnTo>
                  <a:pt x="34408" y="647"/>
                </a:lnTo>
                <a:lnTo>
                  <a:pt x="37124" y="1294"/>
                </a:lnTo>
                <a:lnTo>
                  <a:pt x="39840" y="2200"/>
                </a:lnTo>
                <a:lnTo>
                  <a:pt x="42298" y="3493"/>
                </a:lnTo>
                <a:lnTo>
                  <a:pt x="44626" y="4916"/>
                </a:lnTo>
                <a:lnTo>
                  <a:pt x="46825" y="6598"/>
                </a:lnTo>
                <a:lnTo>
                  <a:pt x="48895" y="8409"/>
                </a:lnTo>
                <a:lnTo>
                  <a:pt x="50706" y="10478"/>
                </a:lnTo>
                <a:lnTo>
                  <a:pt x="52388" y="12677"/>
                </a:lnTo>
                <a:lnTo>
                  <a:pt x="53810" y="15005"/>
                </a:lnTo>
                <a:lnTo>
                  <a:pt x="54975" y="17463"/>
                </a:lnTo>
                <a:lnTo>
                  <a:pt x="56009" y="20050"/>
                </a:lnTo>
                <a:lnTo>
                  <a:pt x="56656" y="22896"/>
                </a:lnTo>
                <a:lnTo>
                  <a:pt x="57174" y="25742"/>
                </a:lnTo>
                <a:lnTo>
                  <a:pt x="57303" y="28587"/>
                </a:lnTo>
                <a:lnTo>
                  <a:pt x="57303" y="28587"/>
                </a:lnTo>
                <a:lnTo>
                  <a:pt x="57174" y="31562"/>
                </a:lnTo>
                <a:lnTo>
                  <a:pt x="56915" y="34279"/>
                </a:lnTo>
                <a:lnTo>
                  <a:pt x="56398" y="37125"/>
                </a:lnTo>
                <a:lnTo>
                  <a:pt x="55751" y="39712"/>
                </a:lnTo>
                <a:lnTo>
                  <a:pt x="54845" y="42299"/>
                </a:lnTo>
                <a:lnTo>
                  <a:pt x="53940" y="44886"/>
                </a:lnTo>
                <a:lnTo>
                  <a:pt x="52776" y="47214"/>
                </a:lnTo>
                <a:lnTo>
                  <a:pt x="51611" y="49542"/>
                </a:lnTo>
                <a:lnTo>
                  <a:pt x="50189" y="51871"/>
                </a:lnTo>
                <a:lnTo>
                  <a:pt x="48766" y="54070"/>
                </a:lnTo>
                <a:lnTo>
                  <a:pt x="47214" y="56139"/>
                </a:lnTo>
                <a:lnTo>
                  <a:pt x="45532" y="58209"/>
                </a:lnTo>
                <a:lnTo>
                  <a:pt x="43850" y="60020"/>
                </a:lnTo>
                <a:lnTo>
                  <a:pt x="42039" y="61960"/>
                </a:lnTo>
                <a:lnTo>
                  <a:pt x="40229" y="63642"/>
                </a:lnTo>
                <a:lnTo>
                  <a:pt x="38288" y="65323"/>
                </a:lnTo>
                <a:lnTo>
                  <a:pt x="36477" y="66876"/>
                </a:lnTo>
                <a:lnTo>
                  <a:pt x="34537" y="68428"/>
                </a:lnTo>
                <a:lnTo>
                  <a:pt x="30786" y="71144"/>
                </a:lnTo>
                <a:lnTo>
                  <a:pt x="27035" y="73472"/>
                </a:lnTo>
                <a:lnTo>
                  <a:pt x="23413" y="75413"/>
                </a:lnTo>
                <a:lnTo>
                  <a:pt x="20050" y="77094"/>
                </a:lnTo>
                <a:lnTo>
                  <a:pt x="17204" y="78388"/>
                </a:lnTo>
                <a:lnTo>
                  <a:pt x="14617" y="79164"/>
                </a:lnTo>
                <a:lnTo>
                  <a:pt x="12677" y="79681"/>
                </a:lnTo>
                <a:lnTo>
                  <a:pt x="12677" y="79681"/>
                </a:lnTo>
                <a:close/>
              </a:path>
            </a:pathLst>
          </a:custGeom>
          <a:noFill/>
          <a:ln cap="rnd" cmpd="sng" w="51750">
            <a:solidFill>
              <a:srgbClr val="28363B"/>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56"/>
          <p:cNvSpPr/>
          <p:nvPr/>
        </p:nvSpPr>
        <p:spPr>
          <a:xfrm>
            <a:off x="2304243" y="2783300"/>
            <a:ext cx="937797" cy="1306984"/>
          </a:xfrm>
          <a:custGeom>
            <a:rect b="b" l="l" r="r" t="t"/>
            <a:pathLst>
              <a:path extrusionOk="0" fill="none" h="79682" w="57174">
                <a:moveTo>
                  <a:pt x="12548" y="79681"/>
                </a:moveTo>
                <a:lnTo>
                  <a:pt x="12548" y="79681"/>
                </a:lnTo>
                <a:lnTo>
                  <a:pt x="15523" y="75283"/>
                </a:lnTo>
                <a:lnTo>
                  <a:pt x="17980" y="71403"/>
                </a:lnTo>
                <a:lnTo>
                  <a:pt x="19791" y="67910"/>
                </a:lnTo>
                <a:lnTo>
                  <a:pt x="21214" y="64806"/>
                </a:lnTo>
                <a:lnTo>
                  <a:pt x="22249" y="62090"/>
                </a:lnTo>
                <a:lnTo>
                  <a:pt x="22896" y="59891"/>
                </a:lnTo>
                <a:lnTo>
                  <a:pt x="23284" y="58080"/>
                </a:lnTo>
                <a:lnTo>
                  <a:pt x="23413" y="56786"/>
                </a:lnTo>
                <a:lnTo>
                  <a:pt x="23413" y="56786"/>
                </a:lnTo>
                <a:lnTo>
                  <a:pt x="20955" y="56139"/>
                </a:lnTo>
                <a:lnTo>
                  <a:pt x="18498" y="55363"/>
                </a:lnTo>
                <a:lnTo>
                  <a:pt x="16299" y="54458"/>
                </a:lnTo>
                <a:lnTo>
                  <a:pt x="14100" y="53294"/>
                </a:lnTo>
                <a:lnTo>
                  <a:pt x="12030" y="52000"/>
                </a:lnTo>
                <a:lnTo>
                  <a:pt x="10090" y="50448"/>
                </a:lnTo>
                <a:lnTo>
                  <a:pt x="8279" y="48896"/>
                </a:lnTo>
                <a:lnTo>
                  <a:pt x="6727" y="47085"/>
                </a:lnTo>
                <a:lnTo>
                  <a:pt x="5174" y="45144"/>
                </a:lnTo>
                <a:lnTo>
                  <a:pt x="3881" y="43075"/>
                </a:lnTo>
                <a:lnTo>
                  <a:pt x="2717" y="40876"/>
                </a:lnTo>
                <a:lnTo>
                  <a:pt x="1811" y="38547"/>
                </a:lnTo>
                <a:lnTo>
                  <a:pt x="1035" y="36219"/>
                </a:lnTo>
                <a:lnTo>
                  <a:pt x="388" y="33761"/>
                </a:lnTo>
                <a:lnTo>
                  <a:pt x="130" y="31174"/>
                </a:lnTo>
                <a:lnTo>
                  <a:pt x="0" y="28587"/>
                </a:lnTo>
                <a:lnTo>
                  <a:pt x="0" y="28587"/>
                </a:lnTo>
                <a:lnTo>
                  <a:pt x="130" y="25742"/>
                </a:lnTo>
                <a:lnTo>
                  <a:pt x="518" y="22896"/>
                </a:lnTo>
                <a:lnTo>
                  <a:pt x="1294" y="20050"/>
                </a:lnTo>
                <a:lnTo>
                  <a:pt x="2199" y="17463"/>
                </a:lnTo>
                <a:lnTo>
                  <a:pt x="3364" y="15005"/>
                </a:lnTo>
                <a:lnTo>
                  <a:pt x="4786" y="12677"/>
                </a:lnTo>
                <a:lnTo>
                  <a:pt x="6468" y="10478"/>
                </a:lnTo>
                <a:lnTo>
                  <a:pt x="8279" y="8409"/>
                </a:lnTo>
                <a:lnTo>
                  <a:pt x="10349" y="6598"/>
                </a:lnTo>
                <a:lnTo>
                  <a:pt x="12548" y="4916"/>
                </a:lnTo>
                <a:lnTo>
                  <a:pt x="14876" y="3493"/>
                </a:lnTo>
                <a:lnTo>
                  <a:pt x="17463" y="2200"/>
                </a:lnTo>
                <a:lnTo>
                  <a:pt x="20050" y="1294"/>
                </a:lnTo>
                <a:lnTo>
                  <a:pt x="22766" y="647"/>
                </a:lnTo>
                <a:lnTo>
                  <a:pt x="25612" y="130"/>
                </a:lnTo>
                <a:lnTo>
                  <a:pt x="28587" y="1"/>
                </a:lnTo>
                <a:lnTo>
                  <a:pt x="28587" y="1"/>
                </a:lnTo>
                <a:lnTo>
                  <a:pt x="31433" y="130"/>
                </a:lnTo>
                <a:lnTo>
                  <a:pt x="34279" y="647"/>
                </a:lnTo>
                <a:lnTo>
                  <a:pt x="37124" y="1294"/>
                </a:lnTo>
                <a:lnTo>
                  <a:pt x="39711" y="2200"/>
                </a:lnTo>
                <a:lnTo>
                  <a:pt x="42169" y="3493"/>
                </a:lnTo>
                <a:lnTo>
                  <a:pt x="44627" y="4916"/>
                </a:lnTo>
                <a:lnTo>
                  <a:pt x="46826" y="6598"/>
                </a:lnTo>
                <a:lnTo>
                  <a:pt x="48766" y="8409"/>
                </a:lnTo>
                <a:lnTo>
                  <a:pt x="50706" y="10478"/>
                </a:lnTo>
                <a:lnTo>
                  <a:pt x="52259" y="12677"/>
                </a:lnTo>
                <a:lnTo>
                  <a:pt x="53681" y="15005"/>
                </a:lnTo>
                <a:lnTo>
                  <a:pt x="54975" y="17463"/>
                </a:lnTo>
                <a:lnTo>
                  <a:pt x="55880" y="20050"/>
                </a:lnTo>
                <a:lnTo>
                  <a:pt x="56657" y="22896"/>
                </a:lnTo>
                <a:lnTo>
                  <a:pt x="57045" y="25742"/>
                </a:lnTo>
                <a:lnTo>
                  <a:pt x="57174" y="28587"/>
                </a:lnTo>
                <a:lnTo>
                  <a:pt x="57174" y="28587"/>
                </a:lnTo>
                <a:lnTo>
                  <a:pt x="57045" y="31562"/>
                </a:lnTo>
                <a:lnTo>
                  <a:pt x="56786" y="34279"/>
                </a:lnTo>
                <a:lnTo>
                  <a:pt x="56268" y="37125"/>
                </a:lnTo>
                <a:lnTo>
                  <a:pt x="55622" y="39712"/>
                </a:lnTo>
                <a:lnTo>
                  <a:pt x="54846" y="42299"/>
                </a:lnTo>
                <a:lnTo>
                  <a:pt x="53811" y="44886"/>
                </a:lnTo>
                <a:lnTo>
                  <a:pt x="52776" y="47214"/>
                </a:lnTo>
                <a:lnTo>
                  <a:pt x="51482" y="49542"/>
                </a:lnTo>
                <a:lnTo>
                  <a:pt x="50060" y="51871"/>
                </a:lnTo>
                <a:lnTo>
                  <a:pt x="48637" y="54070"/>
                </a:lnTo>
                <a:lnTo>
                  <a:pt x="47084" y="56139"/>
                </a:lnTo>
                <a:lnTo>
                  <a:pt x="45403" y="58209"/>
                </a:lnTo>
                <a:lnTo>
                  <a:pt x="43721" y="60020"/>
                </a:lnTo>
                <a:lnTo>
                  <a:pt x="41910" y="61960"/>
                </a:lnTo>
                <a:lnTo>
                  <a:pt x="40099" y="63642"/>
                </a:lnTo>
                <a:lnTo>
                  <a:pt x="38289" y="65323"/>
                </a:lnTo>
                <a:lnTo>
                  <a:pt x="36348" y="66876"/>
                </a:lnTo>
                <a:lnTo>
                  <a:pt x="34408" y="68428"/>
                </a:lnTo>
                <a:lnTo>
                  <a:pt x="30657" y="71144"/>
                </a:lnTo>
                <a:lnTo>
                  <a:pt x="26906" y="73472"/>
                </a:lnTo>
                <a:lnTo>
                  <a:pt x="23284" y="75413"/>
                </a:lnTo>
                <a:lnTo>
                  <a:pt x="20050" y="77094"/>
                </a:lnTo>
                <a:lnTo>
                  <a:pt x="17075" y="78388"/>
                </a:lnTo>
                <a:lnTo>
                  <a:pt x="14488" y="79164"/>
                </a:lnTo>
                <a:lnTo>
                  <a:pt x="12548" y="79681"/>
                </a:lnTo>
                <a:lnTo>
                  <a:pt x="12548" y="79681"/>
                </a:lnTo>
                <a:close/>
              </a:path>
            </a:pathLst>
          </a:custGeom>
          <a:noFill/>
          <a:ln cap="rnd" cmpd="sng" w="51750">
            <a:solidFill>
              <a:srgbClr val="28363B"/>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56"/>
          <p:cNvSpPr txBox="1"/>
          <p:nvPr>
            <p:ph idx="1" type="subTitle"/>
          </p:nvPr>
        </p:nvSpPr>
        <p:spPr>
          <a:xfrm>
            <a:off x="963733" y="5198833"/>
            <a:ext cx="2592000" cy="570900"/>
          </a:xfrm>
          <a:prstGeom prst="rect">
            <a:avLst/>
          </a:prstGeom>
          <a:noFill/>
          <a:ln>
            <a:noFill/>
          </a:ln>
        </p:spPr>
        <p:txBody>
          <a:bodyPr anchorCtr="0" anchor="t" bIns="121900" lIns="121900" spcFirstLastPara="1" rIns="121900" wrap="square" tIns="121900">
            <a:normAutofit/>
          </a:bodyPr>
          <a:lstStyle>
            <a:lvl1pPr lvl="0" algn="ctr">
              <a:lnSpc>
                <a:spcPct val="115000"/>
              </a:lnSpc>
              <a:spcBef>
                <a:spcPts val="0"/>
              </a:spcBef>
              <a:spcAft>
                <a:spcPts val="0"/>
              </a:spcAft>
              <a:buSzPts val="1700"/>
              <a:buNone/>
              <a:defRPr sz="17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pic>
        <p:nvPicPr>
          <p:cNvPr id="197" name="Google Shape;197;p56"/>
          <p:cNvPicPr preferRelativeResize="0"/>
          <p:nvPr/>
        </p:nvPicPr>
        <p:blipFill rotWithShape="1">
          <a:blip r:embed="rId2">
            <a:alphaModFix amt="11000"/>
          </a:blip>
          <a:srcRect b="7134" l="-6410" r="6410" t="-3050"/>
          <a:stretch/>
        </p:blipFill>
        <p:spPr>
          <a:xfrm>
            <a:off x="6876987" y="3562800"/>
            <a:ext cx="5315012" cy="32952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age" type="secHead">
  <p:cSld name="SECTION_HEADER">
    <p:bg>
      <p:bgPr>
        <a:solidFill>
          <a:srgbClr val="2E5E73"/>
        </a:solidFill>
      </p:bgPr>
    </p:bg>
    <p:spTree>
      <p:nvGrpSpPr>
        <p:cNvPr id="16" name="Shape 16"/>
        <p:cNvGrpSpPr/>
        <p:nvPr/>
      </p:nvGrpSpPr>
      <p:grpSpPr>
        <a:xfrm>
          <a:off x="0" y="0"/>
          <a:ext cx="0" cy="0"/>
          <a:chOff x="0" y="0"/>
          <a:chExt cx="0" cy="0"/>
        </a:xfrm>
      </p:grpSpPr>
      <p:cxnSp>
        <p:nvCxnSpPr>
          <p:cNvPr id="17" name="Google Shape;17;p39"/>
          <p:cNvCxnSpPr/>
          <p:nvPr/>
        </p:nvCxnSpPr>
        <p:spPr>
          <a:xfrm>
            <a:off x="5797000" y="2634733"/>
            <a:ext cx="1291500" cy="0"/>
          </a:xfrm>
          <a:prstGeom prst="straightConnector1">
            <a:avLst/>
          </a:prstGeom>
          <a:noFill/>
          <a:ln cap="flat" cmpd="sng" w="19050">
            <a:solidFill>
              <a:srgbClr val="FFFFFF"/>
            </a:solidFill>
            <a:prstDash val="solid"/>
            <a:round/>
            <a:headEnd len="sm" w="sm" type="none"/>
            <a:tailEnd len="sm" w="sm" type="none"/>
          </a:ln>
        </p:spPr>
      </p:cxnSp>
      <p:cxnSp>
        <p:nvCxnSpPr>
          <p:cNvPr id="18" name="Google Shape;18;p39"/>
          <p:cNvCxnSpPr/>
          <p:nvPr/>
        </p:nvCxnSpPr>
        <p:spPr>
          <a:xfrm>
            <a:off x="5810933" y="2634600"/>
            <a:ext cx="7262100" cy="0"/>
          </a:xfrm>
          <a:prstGeom prst="straightConnector1">
            <a:avLst/>
          </a:prstGeom>
          <a:noFill/>
          <a:ln cap="flat" cmpd="sng" w="19050">
            <a:solidFill>
              <a:srgbClr val="FFFFFF"/>
            </a:solidFill>
            <a:prstDash val="solid"/>
            <a:round/>
            <a:headEnd len="sm" w="sm" type="none"/>
            <a:tailEnd len="med" w="med" type="oval"/>
          </a:ln>
        </p:spPr>
      </p:cxnSp>
      <p:sp>
        <p:nvSpPr>
          <p:cNvPr id="19" name="Google Shape;19;p39"/>
          <p:cNvSpPr txBox="1"/>
          <p:nvPr>
            <p:ph type="title"/>
          </p:nvPr>
        </p:nvSpPr>
        <p:spPr>
          <a:xfrm>
            <a:off x="5644896" y="2634600"/>
            <a:ext cx="6545700" cy="1606500"/>
          </a:xfrm>
          <a:prstGeom prst="rect">
            <a:avLst/>
          </a:prstGeom>
          <a:noFill/>
          <a:ln>
            <a:noFill/>
          </a:ln>
        </p:spPr>
        <p:txBody>
          <a:bodyPr anchorCtr="0" anchor="ctr" bIns="121900" lIns="121900" spcFirstLastPara="1" rIns="121900" wrap="square" tIns="121900">
            <a:noAutofit/>
          </a:bodyPr>
          <a:lstStyle>
            <a:lvl1pPr lvl="0" algn="l">
              <a:lnSpc>
                <a:spcPct val="100000"/>
              </a:lnSpc>
              <a:spcBef>
                <a:spcPts val="0"/>
              </a:spcBef>
              <a:spcAft>
                <a:spcPts val="0"/>
              </a:spcAft>
              <a:buClr>
                <a:schemeClr val="lt1"/>
              </a:buClr>
              <a:buSzPts val="5300"/>
              <a:buNone/>
              <a:defRPr b="0" sz="5300">
                <a:solidFill>
                  <a:schemeClr val="lt1"/>
                </a:solidFill>
              </a:defRPr>
            </a:lvl1pPr>
            <a:lvl2pPr lvl="1" algn="l">
              <a:lnSpc>
                <a:spcPct val="100000"/>
              </a:lnSpc>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2pPr>
            <a:lvl3pPr lvl="2" algn="l">
              <a:lnSpc>
                <a:spcPct val="100000"/>
              </a:lnSpc>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3pPr>
            <a:lvl4pPr lvl="3" algn="l">
              <a:lnSpc>
                <a:spcPct val="100000"/>
              </a:lnSpc>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4pPr>
            <a:lvl5pPr lvl="4" algn="l">
              <a:lnSpc>
                <a:spcPct val="100000"/>
              </a:lnSpc>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5pPr>
            <a:lvl6pPr lvl="5" algn="l">
              <a:lnSpc>
                <a:spcPct val="100000"/>
              </a:lnSpc>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6pPr>
            <a:lvl7pPr lvl="6" algn="l">
              <a:lnSpc>
                <a:spcPct val="100000"/>
              </a:lnSpc>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7pPr>
            <a:lvl8pPr lvl="7" algn="l">
              <a:lnSpc>
                <a:spcPct val="100000"/>
              </a:lnSpc>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8pPr>
            <a:lvl9pPr lvl="8" algn="l">
              <a:lnSpc>
                <a:spcPct val="100000"/>
              </a:lnSpc>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9pPr>
          </a:lstStyle>
          <a:p/>
        </p:txBody>
      </p:sp>
      <p:sp>
        <p:nvSpPr>
          <p:cNvPr id="20" name="Google Shape;20;p39"/>
          <p:cNvSpPr txBox="1"/>
          <p:nvPr>
            <p:ph idx="1" type="subTitle"/>
          </p:nvPr>
        </p:nvSpPr>
        <p:spPr>
          <a:xfrm>
            <a:off x="5646267" y="1967600"/>
            <a:ext cx="6545700" cy="653700"/>
          </a:xfrm>
          <a:prstGeom prst="rect">
            <a:avLst/>
          </a:prstGeom>
          <a:noFill/>
          <a:ln>
            <a:noFill/>
          </a:ln>
        </p:spPr>
        <p:txBody>
          <a:bodyPr anchorCtr="0" anchor="b" bIns="121900" lIns="121900" spcFirstLastPara="1" rIns="121900" wrap="square" tIns="121900">
            <a:noAutofit/>
          </a:bodyPr>
          <a:lstStyle>
            <a:lvl1pPr lvl="0" algn="l">
              <a:lnSpc>
                <a:spcPct val="115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1pPr>
            <a:lvl2pPr lvl="1" algn="l">
              <a:lnSpc>
                <a:spcPct val="115000"/>
              </a:lnSpc>
              <a:spcBef>
                <a:spcPts val="0"/>
              </a:spcBef>
              <a:spcAft>
                <a:spcPts val="0"/>
              </a:spcAft>
              <a:buClr>
                <a:schemeClr val="lt1"/>
              </a:buClr>
              <a:buSzPts val="1900"/>
              <a:buFont typeface="Roboto"/>
              <a:buNone/>
              <a:defRPr>
                <a:solidFill>
                  <a:schemeClr val="lt1"/>
                </a:solidFill>
                <a:latin typeface="Roboto"/>
                <a:ea typeface="Roboto"/>
                <a:cs typeface="Roboto"/>
                <a:sym typeface="Roboto"/>
              </a:defRPr>
            </a:lvl2pPr>
            <a:lvl3pPr lvl="2" algn="l">
              <a:lnSpc>
                <a:spcPct val="115000"/>
              </a:lnSpc>
              <a:spcBef>
                <a:spcPts val="0"/>
              </a:spcBef>
              <a:spcAft>
                <a:spcPts val="0"/>
              </a:spcAft>
              <a:buClr>
                <a:schemeClr val="lt1"/>
              </a:buClr>
              <a:buSzPts val="1900"/>
              <a:buFont typeface="Roboto"/>
              <a:buNone/>
              <a:defRPr>
                <a:solidFill>
                  <a:schemeClr val="lt1"/>
                </a:solidFill>
                <a:latin typeface="Roboto"/>
                <a:ea typeface="Roboto"/>
                <a:cs typeface="Roboto"/>
                <a:sym typeface="Roboto"/>
              </a:defRPr>
            </a:lvl3pPr>
            <a:lvl4pPr lvl="3" algn="l">
              <a:lnSpc>
                <a:spcPct val="115000"/>
              </a:lnSpc>
              <a:spcBef>
                <a:spcPts val="0"/>
              </a:spcBef>
              <a:spcAft>
                <a:spcPts val="0"/>
              </a:spcAft>
              <a:buClr>
                <a:schemeClr val="lt1"/>
              </a:buClr>
              <a:buSzPts val="1900"/>
              <a:buFont typeface="Roboto"/>
              <a:buNone/>
              <a:defRPr>
                <a:solidFill>
                  <a:schemeClr val="lt1"/>
                </a:solidFill>
                <a:latin typeface="Roboto"/>
                <a:ea typeface="Roboto"/>
                <a:cs typeface="Roboto"/>
                <a:sym typeface="Roboto"/>
              </a:defRPr>
            </a:lvl4pPr>
            <a:lvl5pPr lvl="4" algn="l">
              <a:lnSpc>
                <a:spcPct val="115000"/>
              </a:lnSpc>
              <a:spcBef>
                <a:spcPts val="0"/>
              </a:spcBef>
              <a:spcAft>
                <a:spcPts val="0"/>
              </a:spcAft>
              <a:buClr>
                <a:schemeClr val="lt1"/>
              </a:buClr>
              <a:buSzPts val="1900"/>
              <a:buFont typeface="Roboto"/>
              <a:buNone/>
              <a:defRPr>
                <a:solidFill>
                  <a:schemeClr val="lt1"/>
                </a:solidFill>
                <a:latin typeface="Roboto"/>
                <a:ea typeface="Roboto"/>
                <a:cs typeface="Roboto"/>
                <a:sym typeface="Roboto"/>
              </a:defRPr>
            </a:lvl5pPr>
            <a:lvl6pPr lvl="5" algn="l">
              <a:lnSpc>
                <a:spcPct val="115000"/>
              </a:lnSpc>
              <a:spcBef>
                <a:spcPts val="0"/>
              </a:spcBef>
              <a:spcAft>
                <a:spcPts val="0"/>
              </a:spcAft>
              <a:buClr>
                <a:schemeClr val="lt1"/>
              </a:buClr>
              <a:buSzPts val="1900"/>
              <a:buFont typeface="Roboto"/>
              <a:buNone/>
              <a:defRPr>
                <a:solidFill>
                  <a:schemeClr val="lt1"/>
                </a:solidFill>
                <a:latin typeface="Roboto"/>
                <a:ea typeface="Roboto"/>
                <a:cs typeface="Roboto"/>
                <a:sym typeface="Roboto"/>
              </a:defRPr>
            </a:lvl6pPr>
            <a:lvl7pPr lvl="6" algn="l">
              <a:lnSpc>
                <a:spcPct val="115000"/>
              </a:lnSpc>
              <a:spcBef>
                <a:spcPts val="0"/>
              </a:spcBef>
              <a:spcAft>
                <a:spcPts val="0"/>
              </a:spcAft>
              <a:buClr>
                <a:schemeClr val="lt1"/>
              </a:buClr>
              <a:buSzPts val="1900"/>
              <a:buFont typeface="Roboto"/>
              <a:buNone/>
              <a:defRPr>
                <a:solidFill>
                  <a:schemeClr val="lt1"/>
                </a:solidFill>
                <a:latin typeface="Roboto"/>
                <a:ea typeface="Roboto"/>
                <a:cs typeface="Roboto"/>
                <a:sym typeface="Roboto"/>
              </a:defRPr>
            </a:lvl7pPr>
            <a:lvl8pPr lvl="7" algn="l">
              <a:lnSpc>
                <a:spcPct val="115000"/>
              </a:lnSpc>
              <a:spcBef>
                <a:spcPts val="0"/>
              </a:spcBef>
              <a:spcAft>
                <a:spcPts val="0"/>
              </a:spcAft>
              <a:buClr>
                <a:schemeClr val="lt1"/>
              </a:buClr>
              <a:buSzPts val="1900"/>
              <a:buFont typeface="Roboto"/>
              <a:buNone/>
              <a:defRPr>
                <a:solidFill>
                  <a:schemeClr val="lt1"/>
                </a:solidFill>
                <a:latin typeface="Roboto"/>
                <a:ea typeface="Roboto"/>
                <a:cs typeface="Roboto"/>
                <a:sym typeface="Roboto"/>
              </a:defRPr>
            </a:lvl8pPr>
            <a:lvl9pPr lvl="8" algn="l">
              <a:lnSpc>
                <a:spcPct val="115000"/>
              </a:lnSpc>
              <a:spcBef>
                <a:spcPts val="0"/>
              </a:spcBef>
              <a:spcAft>
                <a:spcPts val="0"/>
              </a:spcAft>
              <a:buClr>
                <a:schemeClr val="lt1"/>
              </a:buClr>
              <a:buSzPts val="1900"/>
              <a:buFont typeface="Roboto"/>
              <a:buNone/>
              <a:defRPr>
                <a:solidFill>
                  <a:schemeClr val="lt1"/>
                </a:solidFill>
                <a:latin typeface="Roboto"/>
                <a:ea typeface="Roboto"/>
                <a:cs typeface="Roboto"/>
                <a:sym typeface="Roboto"/>
              </a:defRPr>
            </a:lvl9pPr>
          </a:lstStyle>
          <a:p/>
        </p:txBody>
      </p:sp>
      <p:sp>
        <p:nvSpPr>
          <p:cNvPr id="21" name="Google Shape;21;p39"/>
          <p:cNvSpPr txBox="1"/>
          <p:nvPr>
            <p:ph idx="2" type="subTitle"/>
          </p:nvPr>
        </p:nvSpPr>
        <p:spPr>
          <a:xfrm>
            <a:off x="5695333" y="4062067"/>
            <a:ext cx="6495300" cy="653700"/>
          </a:xfrm>
          <a:prstGeom prst="rect">
            <a:avLst/>
          </a:prstGeom>
          <a:noFill/>
          <a:ln>
            <a:noFill/>
          </a:ln>
        </p:spPr>
        <p:txBody>
          <a:bodyPr anchorCtr="0" anchor="b" bIns="121900" lIns="121900" spcFirstLastPara="1" rIns="121900" wrap="square" tIns="121900">
            <a:noAutofit/>
          </a:bodyPr>
          <a:lstStyle>
            <a:lvl1pPr lvl="0" algn="l">
              <a:lnSpc>
                <a:spcPct val="115000"/>
              </a:lnSpc>
              <a:spcBef>
                <a:spcPts val="0"/>
              </a:spcBef>
              <a:spcAft>
                <a:spcPts val="0"/>
              </a:spcAft>
              <a:buClr>
                <a:schemeClr val="lt1"/>
              </a:buClr>
              <a:buSzPts val="1600"/>
              <a:buNone/>
              <a:defRPr sz="1600">
                <a:solidFill>
                  <a:schemeClr val="lt1"/>
                </a:solidFill>
              </a:defRPr>
            </a:lvl1pPr>
            <a:lvl2pPr lvl="1" algn="l">
              <a:lnSpc>
                <a:spcPct val="115000"/>
              </a:lnSpc>
              <a:spcBef>
                <a:spcPts val="0"/>
              </a:spcBef>
              <a:spcAft>
                <a:spcPts val="0"/>
              </a:spcAft>
              <a:buClr>
                <a:schemeClr val="lt1"/>
              </a:buClr>
              <a:buSzPts val="1900"/>
              <a:buNone/>
              <a:defRPr>
                <a:solidFill>
                  <a:schemeClr val="lt1"/>
                </a:solidFill>
              </a:defRPr>
            </a:lvl2pPr>
            <a:lvl3pPr lvl="2" algn="l">
              <a:lnSpc>
                <a:spcPct val="115000"/>
              </a:lnSpc>
              <a:spcBef>
                <a:spcPts val="0"/>
              </a:spcBef>
              <a:spcAft>
                <a:spcPts val="0"/>
              </a:spcAft>
              <a:buClr>
                <a:schemeClr val="lt1"/>
              </a:buClr>
              <a:buSzPts val="1900"/>
              <a:buNone/>
              <a:defRPr>
                <a:solidFill>
                  <a:schemeClr val="lt1"/>
                </a:solidFill>
              </a:defRPr>
            </a:lvl3pPr>
            <a:lvl4pPr lvl="3" algn="l">
              <a:lnSpc>
                <a:spcPct val="115000"/>
              </a:lnSpc>
              <a:spcBef>
                <a:spcPts val="0"/>
              </a:spcBef>
              <a:spcAft>
                <a:spcPts val="0"/>
              </a:spcAft>
              <a:buClr>
                <a:schemeClr val="lt1"/>
              </a:buClr>
              <a:buSzPts val="1900"/>
              <a:buNone/>
              <a:defRPr>
                <a:solidFill>
                  <a:schemeClr val="lt1"/>
                </a:solidFill>
              </a:defRPr>
            </a:lvl4pPr>
            <a:lvl5pPr lvl="4" algn="l">
              <a:lnSpc>
                <a:spcPct val="115000"/>
              </a:lnSpc>
              <a:spcBef>
                <a:spcPts val="0"/>
              </a:spcBef>
              <a:spcAft>
                <a:spcPts val="0"/>
              </a:spcAft>
              <a:buClr>
                <a:schemeClr val="lt1"/>
              </a:buClr>
              <a:buSzPts val="1900"/>
              <a:buNone/>
              <a:defRPr>
                <a:solidFill>
                  <a:schemeClr val="lt1"/>
                </a:solidFill>
              </a:defRPr>
            </a:lvl5pPr>
            <a:lvl6pPr lvl="5" algn="l">
              <a:lnSpc>
                <a:spcPct val="115000"/>
              </a:lnSpc>
              <a:spcBef>
                <a:spcPts val="0"/>
              </a:spcBef>
              <a:spcAft>
                <a:spcPts val="0"/>
              </a:spcAft>
              <a:buClr>
                <a:schemeClr val="lt1"/>
              </a:buClr>
              <a:buSzPts val="1900"/>
              <a:buNone/>
              <a:defRPr>
                <a:solidFill>
                  <a:schemeClr val="lt1"/>
                </a:solidFill>
              </a:defRPr>
            </a:lvl6pPr>
            <a:lvl7pPr lvl="6" algn="l">
              <a:lnSpc>
                <a:spcPct val="115000"/>
              </a:lnSpc>
              <a:spcBef>
                <a:spcPts val="0"/>
              </a:spcBef>
              <a:spcAft>
                <a:spcPts val="0"/>
              </a:spcAft>
              <a:buClr>
                <a:schemeClr val="lt1"/>
              </a:buClr>
              <a:buSzPts val="1900"/>
              <a:buNone/>
              <a:defRPr>
                <a:solidFill>
                  <a:schemeClr val="lt1"/>
                </a:solidFill>
              </a:defRPr>
            </a:lvl7pPr>
            <a:lvl8pPr lvl="7" algn="l">
              <a:lnSpc>
                <a:spcPct val="115000"/>
              </a:lnSpc>
              <a:spcBef>
                <a:spcPts val="0"/>
              </a:spcBef>
              <a:spcAft>
                <a:spcPts val="0"/>
              </a:spcAft>
              <a:buClr>
                <a:schemeClr val="lt1"/>
              </a:buClr>
              <a:buSzPts val="1900"/>
              <a:buNone/>
              <a:defRPr>
                <a:solidFill>
                  <a:schemeClr val="lt1"/>
                </a:solidFill>
              </a:defRPr>
            </a:lvl8pPr>
            <a:lvl9pPr lvl="8" algn="l">
              <a:lnSpc>
                <a:spcPct val="115000"/>
              </a:lnSpc>
              <a:spcBef>
                <a:spcPts val="0"/>
              </a:spcBef>
              <a:spcAft>
                <a:spcPts val="0"/>
              </a:spcAft>
              <a:buClr>
                <a:schemeClr val="lt1"/>
              </a:buClr>
              <a:buSzPts val="1900"/>
              <a:buNone/>
              <a:defRPr>
                <a:solidFill>
                  <a:schemeClr val="lt1"/>
                </a:solidFill>
              </a:defRPr>
            </a:lvl9pPr>
          </a:lstStyle>
          <a:p/>
        </p:txBody>
      </p:sp>
      <p:sp>
        <p:nvSpPr>
          <p:cNvPr id="22" name="Google Shape;22;p39"/>
          <p:cNvSpPr txBox="1"/>
          <p:nvPr>
            <p:ph idx="12" type="sldNum"/>
          </p:nvPr>
        </p:nvSpPr>
        <p:spPr>
          <a:xfrm>
            <a:off x="11409045" y="6333134"/>
            <a:ext cx="731700" cy="524700"/>
          </a:xfrm>
          <a:prstGeom prst="rect">
            <a:avLst/>
          </a:prstGeom>
          <a:noFill/>
          <a:ln>
            <a:noFill/>
          </a:ln>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rgbClr val="000000"/>
              </a:buClr>
              <a:buSzPts val="1700"/>
              <a:buFont typeface="Arial"/>
              <a:buNone/>
              <a:defRPr b="0" i="0" sz="1700" u="none" cap="none" strike="noStrike">
                <a:solidFill>
                  <a:srgbClr val="2E5E73"/>
                </a:solidFill>
                <a:latin typeface="Roboto Light"/>
                <a:ea typeface="Roboto Light"/>
                <a:cs typeface="Roboto Light"/>
                <a:sym typeface="Roboto Light"/>
              </a:defRPr>
            </a:lvl1pPr>
            <a:lvl2pPr indent="0" lvl="1" marL="0" marR="0" rtl="0" algn="l">
              <a:lnSpc>
                <a:spcPct val="100000"/>
              </a:lnSpc>
              <a:spcBef>
                <a:spcPts val="0"/>
              </a:spcBef>
              <a:spcAft>
                <a:spcPts val="0"/>
              </a:spcAft>
              <a:buClr>
                <a:srgbClr val="000000"/>
              </a:buClr>
              <a:buSzPts val="1700"/>
              <a:buFont typeface="Arial"/>
              <a:buNone/>
              <a:defRPr b="0" i="0" sz="1700" u="none" cap="none" strike="noStrike">
                <a:solidFill>
                  <a:srgbClr val="2E5E73"/>
                </a:solidFill>
                <a:latin typeface="Roboto Light"/>
                <a:ea typeface="Roboto Light"/>
                <a:cs typeface="Roboto Light"/>
                <a:sym typeface="Roboto Light"/>
              </a:defRPr>
            </a:lvl2pPr>
            <a:lvl3pPr indent="0" lvl="2" marL="0" marR="0" rtl="0" algn="l">
              <a:lnSpc>
                <a:spcPct val="100000"/>
              </a:lnSpc>
              <a:spcBef>
                <a:spcPts val="0"/>
              </a:spcBef>
              <a:spcAft>
                <a:spcPts val="0"/>
              </a:spcAft>
              <a:buClr>
                <a:srgbClr val="000000"/>
              </a:buClr>
              <a:buSzPts val="1700"/>
              <a:buFont typeface="Arial"/>
              <a:buNone/>
              <a:defRPr b="0" i="0" sz="1700" u="none" cap="none" strike="noStrike">
                <a:solidFill>
                  <a:srgbClr val="2E5E73"/>
                </a:solidFill>
                <a:latin typeface="Roboto Light"/>
                <a:ea typeface="Roboto Light"/>
                <a:cs typeface="Roboto Light"/>
                <a:sym typeface="Roboto Light"/>
              </a:defRPr>
            </a:lvl3pPr>
            <a:lvl4pPr indent="0" lvl="3" marL="0" marR="0" rtl="0" algn="l">
              <a:lnSpc>
                <a:spcPct val="100000"/>
              </a:lnSpc>
              <a:spcBef>
                <a:spcPts val="0"/>
              </a:spcBef>
              <a:spcAft>
                <a:spcPts val="0"/>
              </a:spcAft>
              <a:buClr>
                <a:srgbClr val="000000"/>
              </a:buClr>
              <a:buSzPts val="1700"/>
              <a:buFont typeface="Arial"/>
              <a:buNone/>
              <a:defRPr b="0" i="0" sz="1700" u="none" cap="none" strike="noStrike">
                <a:solidFill>
                  <a:srgbClr val="2E5E73"/>
                </a:solidFill>
                <a:latin typeface="Roboto Light"/>
                <a:ea typeface="Roboto Light"/>
                <a:cs typeface="Roboto Light"/>
                <a:sym typeface="Roboto Light"/>
              </a:defRPr>
            </a:lvl4pPr>
            <a:lvl5pPr indent="0" lvl="4" marL="0" marR="0" rtl="0" algn="l">
              <a:lnSpc>
                <a:spcPct val="100000"/>
              </a:lnSpc>
              <a:spcBef>
                <a:spcPts val="0"/>
              </a:spcBef>
              <a:spcAft>
                <a:spcPts val="0"/>
              </a:spcAft>
              <a:buClr>
                <a:srgbClr val="000000"/>
              </a:buClr>
              <a:buSzPts val="1700"/>
              <a:buFont typeface="Arial"/>
              <a:buNone/>
              <a:defRPr b="0" i="0" sz="1700" u="none" cap="none" strike="noStrike">
                <a:solidFill>
                  <a:srgbClr val="2E5E73"/>
                </a:solidFill>
                <a:latin typeface="Roboto Light"/>
                <a:ea typeface="Roboto Light"/>
                <a:cs typeface="Roboto Light"/>
                <a:sym typeface="Roboto Light"/>
              </a:defRPr>
            </a:lvl5pPr>
            <a:lvl6pPr indent="0" lvl="5" marL="0" marR="0" rtl="0" algn="l">
              <a:lnSpc>
                <a:spcPct val="100000"/>
              </a:lnSpc>
              <a:spcBef>
                <a:spcPts val="0"/>
              </a:spcBef>
              <a:spcAft>
                <a:spcPts val="0"/>
              </a:spcAft>
              <a:buClr>
                <a:srgbClr val="000000"/>
              </a:buClr>
              <a:buSzPts val="1700"/>
              <a:buFont typeface="Arial"/>
              <a:buNone/>
              <a:defRPr b="0" i="0" sz="1700" u="none" cap="none" strike="noStrike">
                <a:solidFill>
                  <a:srgbClr val="2E5E73"/>
                </a:solidFill>
                <a:latin typeface="Roboto Light"/>
                <a:ea typeface="Roboto Light"/>
                <a:cs typeface="Roboto Light"/>
                <a:sym typeface="Roboto Light"/>
              </a:defRPr>
            </a:lvl6pPr>
            <a:lvl7pPr indent="0" lvl="6" marL="0" marR="0" rtl="0" algn="l">
              <a:lnSpc>
                <a:spcPct val="100000"/>
              </a:lnSpc>
              <a:spcBef>
                <a:spcPts val="0"/>
              </a:spcBef>
              <a:spcAft>
                <a:spcPts val="0"/>
              </a:spcAft>
              <a:buClr>
                <a:srgbClr val="000000"/>
              </a:buClr>
              <a:buSzPts val="1700"/>
              <a:buFont typeface="Arial"/>
              <a:buNone/>
              <a:defRPr b="0" i="0" sz="1700" u="none" cap="none" strike="noStrike">
                <a:solidFill>
                  <a:srgbClr val="2E5E73"/>
                </a:solidFill>
                <a:latin typeface="Roboto Light"/>
                <a:ea typeface="Roboto Light"/>
                <a:cs typeface="Roboto Light"/>
                <a:sym typeface="Roboto Light"/>
              </a:defRPr>
            </a:lvl7pPr>
            <a:lvl8pPr indent="0" lvl="7" marL="0" marR="0" rtl="0" algn="l">
              <a:lnSpc>
                <a:spcPct val="100000"/>
              </a:lnSpc>
              <a:spcBef>
                <a:spcPts val="0"/>
              </a:spcBef>
              <a:spcAft>
                <a:spcPts val="0"/>
              </a:spcAft>
              <a:buClr>
                <a:srgbClr val="000000"/>
              </a:buClr>
              <a:buSzPts val="1700"/>
              <a:buFont typeface="Arial"/>
              <a:buNone/>
              <a:defRPr b="0" i="0" sz="1700" u="none" cap="none" strike="noStrike">
                <a:solidFill>
                  <a:srgbClr val="2E5E73"/>
                </a:solidFill>
                <a:latin typeface="Roboto Light"/>
                <a:ea typeface="Roboto Light"/>
                <a:cs typeface="Roboto Light"/>
                <a:sym typeface="Roboto Light"/>
              </a:defRPr>
            </a:lvl8pPr>
            <a:lvl9pPr indent="0" lvl="8" marL="0" marR="0" rtl="0" algn="l">
              <a:lnSpc>
                <a:spcPct val="100000"/>
              </a:lnSpc>
              <a:spcBef>
                <a:spcPts val="0"/>
              </a:spcBef>
              <a:spcAft>
                <a:spcPts val="0"/>
              </a:spcAft>
              <a:buClr>
                <a:srgbClr val="000000"/>
              </a:buClr>
              <a:buSzPts val="1700"/>
              <a:buFont typeface="Arial"/>
              <a:buNone/>
              <a:defRPr b="0" i="0" sz="1700" u="none" cap="none" strike="noStrike">
                <a:solidFill>
                  <a:srgbClr val="2E5E73"/>
                </a:solidFill>
                <a:latin typeface="Roboto Light"/>
                <a:ea typeface="Roboto Light"/>
                <a:cs typeface="Roboto Light"/>
                <a:sym typeface="Roboto Light"/>
              </a:defRPr>
            </a:lvl9pPr>
          </a:lstStyle>
          <a:p>
            <a:pPr indent="0" lvl="0" marL="0" rtl="0" algn="l">
              <a:spcBef>
                <a:spcPts val="0"/>
              </a:spcBef>
              <a:spcAft>
                <a:spcPts val="0"/>
              </a:spcAft>
              <a:buNone/>
            </a:pPr>
            <a:fld id="{00000000-1234-1234-1234-123412341234}" type="slidenum">
              <a:rPr lang="en-US"/>
              <a:t>‹#›</a:t>
            </a:fld>
            <a:endParaRPr/>
          </a:p>
        </p:txBody>
      </p:sp>
      <p:sp>
        <p:nvSpPr>
          <p:cNvPr id="23" name="Google Shape;23;p39"/>
          <p:cNvSpPr txBox="1"/>
          <p:nvPr/>
        </p:nvSpPr>
        <p:spPr>
          <a:xfrm>
            <a:off x="0" y="6467200"/>
            <a:ext cx="6696000" cy="415500"/>
          </a:xfrm>
          <a:prstGeom prst="rect">
            <a:avLst/>
          </a:prstGeom>
          <a:noFill/>
          <a:ln>
            <a:noFill/>
          </a:ln>
        </p:spPr>
        <p:txBody>
          <a:bodyPr anchorCtr="0" anchor="t" bIns="121900" lIns="487675" spcFirstLastPara="1" rIns="121900" wrap="square" tIns="121900">
            <a:spAutoFit/>
          </a:bodyPr>
          <a:lstStyle/>
          <a:p>
            <a:pPr indent="0" lvl="0" marL="0" marR="0" rtl="0" algn="l">
              <a:lnSpc>
                <a:spcPct val="115000"/>
              </a:lnSpc>
              <a:spcBef>
                <a:spcPts val="0"/>
              </a:spcBef>
              <a:spcAft>
                <a:spcPts val="2100"/>
              </a:spcAft>
              <a:buClr>
                <a:srgbClr val="000000"/>
              </a:buClr>
              <a:buSzPts val="1100"/>
              <a:buFont typeface="Arial"/>
              <a:buNone/>
            </a:pPr>
            <a:r>
              <a:rPr b="0" i="0" lang="en-US" sz="1100" u="none" cap="none" strike="noStrike">
                <a:solidFill>
                  <a:srgbClr val="FFFFFF"/>
                </a:solidFill>
                <a:latin typeface="Roboto Light"/>
                <a:ea typeface="Roboto Light"/>
                <a:cs typeface="Roboto Light"/>
                <a:sym typeface="Roboto Light"/>
              </a:rPr>
              <a:t>© 2023 edX Boot Camps LLC. Confidential and Proprietary. All Rights Reserved.</a:t>
            </a:r>
            <a:endParaRPr b="0" i="0" sz="1300" u="none" cap="none" strike="noStrike">
              <a:solidFill>
                <a:srgbClr val="FFFFFF"/>
              </a:solidFill>
              <a:latin typeface="Roboto Light"/>
              <a:ea typeface="Roboto Light"/>
              <a:cs typeface="Roboto Light"/>
              <a:sym typeface="Roboto Light"/>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_25">
    <p:spTree>
      <p:nvGrpSpPr>
        <p:cNvPr id="198" name="Shape 198"/>
        <p:cNvGrpSpPr/>
        <p:nvPr/>
      </p:nvGrpSpPr>
      <p:grpSpPr>
        <a:xfrm>
          <a:off x="0" y="0"/>
          <a:ext cx="0" cy="0"/>
          <a:chOff x="0" y="0"/>
          <a:chExt cx="0" cy="0"/>
        </a:xfrm>
      </p:grpSpPr>
      <p:sp>
        <p:nvSpPr>
          <p:cNvPr id="199" name="Google Shape;199;p57"/>
          <p:cNvSpPr/>
          <p:nvPr/>
        </p:nvSpPr>
        <p:spPr>
          <a:xfrm>
            <a:off x="567992" y="2249400"/>
            <a:ext cx="2647200" cy="2647200"/>
          </a:xfrm>
          <a:prstGeom prst="rect">
            <a:avLst/>
          </a:prstGeom>
          <a:solidFill>
            <a:srgbClr val="2E5E7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57"/>
          <p:cNvSpPr/>
          <p:nvPr/>
        </p:nvSpPr>
        <p:spPr>
          <a:xfrm>
            <a:off x="3370931" y="2249400"/>
            <a:ext cx="2647200" cy="2647200"/>
          </a:xfrm>
          <a:prstGeom prst="rect">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57"/>
          <p:cNvSpPr/>
          <p:nvPr/>
        </p:nvSpPr>
        <p:spPr>
          <a:xfrm>
            <a:off x="6173869" y="2249400"/>
            <a:ext cx="2647200" cy="2647200"/>
          </a:xfrm>
          <a:prstGeom prst="rect">
            <a:avLst/>
          </a:prstGeom>
          <a:solidFill>
            <a:srgbClr val="00C7C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57"/>
          <p:cNvSpPr/>
          <p:nvPr/>
        </p:nvSpPr>
        <p:spPr>
          <a:xfrm>
            <a:off x="8976808" y="2249400"/>
            <a:ext cx="2647200" cy="2647200"/>
          </a:xfrm>
          <a:prstGeom prst="rect">
            <a:avLst/>
          </a:prstGeom>
          <a:solidFill>
            <a:srgbClr val="AADC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3" name="Google Shape;203;p57"/>
          <p:cNvGrpSpPr/>
          <p:nvPr/>
        </p:nvGrpSpPr>
        <p:grpSpPr>
          <a:xfrm>
            <a:off x="3003448" y="3266849"/>
            <a:ext cx="611985" cy="611985"/>
            <a:chOff x="4898908" y="4195167"/>
            <a:chExt cx="459000" cy="459000"/>
          </a:xfrm>
        </p:grpSpPr>
        <p:sp>
          <p:nvSpPr>
            <p:cNvPr id="204" name="Google Shape;204;p57"/>
            <p:cNvSpPr/>
            <p:nvPr/>
          </p:nvSpPr>
          <p:spPr>
            <a:xfrm>
              <a:off x="4898908" y="4195167"/>
              <a:ext cx="459000" cy="459000"/>
            </a:xfrm>
            <a:prstGeom prst="ellipse">
              <a:avLst/>
            </a:prstGeom>
            <a:solidFill>
              <a:srgbClr val="F2F2F2"/>
            </a:solidFill>
            <a:ln>
              <a:noFill/>
            </a:ln>
          </p:spPr>
          <p:txBody>
            <a:bodyPr anchorCtr="0" anchor="ctr" bIns="121900" lIns="0" spcFirstLastPara="1" rIns="0" wrap="square" tIns="1219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082D49"/>
                </a:solidFill>
                <a:latin typeface="Arial"/>
                <a:ea typeface="Arial"/>
                <a:cs typeface="Arial"/>
                <a:sym typeface="Arial"/>
              </a:endParaRPr>
            </a:p>
          </p:txBody>
        </p:sp>
        <p:sp>
          <p:nvSpPr>
            <p:cNvPr id="205" name="Google Shape;205;p57"/>
            <p:cNvSpPr/>
            <p:nvPr/>
          </p:nvSpPr>
          <p:spPr>
            <a:xfrm>
              <a:off x="5101067" y="4330887"/>
              <a:ext cx="93400" cy="187578"/>
            </a:xfrm>
            <a:custGeom>
              <a:rect b="b" l="l" r="r" t="t"/>
              <a:pathLst>
                <a:path extrusionOk="0" fill="none" h="206130" w="102637">
                  <a:moveTo>
                    <a:pt x="0" y="1"/>
                  </a:moveTo>
                  <a:lnTo>
                    <a:pt x="102637" y="103065"/>
                  </a:lnTo>
                  <a:lnTo>
                    <a:pt x="0" y="206129"/>
                  </a:lnTo>
                </a:path>
              </a:pathLst>
            </a:custGeom>
            <a:noFill/>
            <a:ln cap="rnd" cmpd="sng" w="19050">
              <a:solidFill>
                <a:srgbClr val="082D4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6" name="Google Shape;206;p57"/>
          <p:cNvGrpSpPr/>
          <p:nvPr/>
        </p:nvGrpSpPr>
        <p:grpSpPr>
          <a:xfrm>
            <a:off x="5789848" y="3266849"/>
            <a:ext cx="611985" cy="611985"/>
            <a:chOff x="4898908" y="4195167"/>
            <a:chExt cx="459000" cy="459000"/>
          </a:xfrm>
        </p:grpSpPr>
        <p:sp>
          <p:nvSpPr>
            <p:cNvPr id="207" name="Google Shape;207;p57"/>
            <p:cNvSpPr/>
            <p:nvPr/>
          </p:nvSpPr>
          <p:spPr>
            <a:xfrm>
              <a:off x="4898908" y="4195167"/>
              <a:ext cx="459000" cy="459000"/>
            </a:xfrm>
            <a:prstGeom prst="ellipse">
              <a:avLst/>
            </a:prstGeom>
            <a:solidFill>
              <a:srgbClr val="F2F2F2"/>
            </a:solidFill>
            <a:ln>
              <a:noFill/>
            </a:ln>
          </p:spPr>
          <p:txBody>
            <a:bodyPr anchorCtr="0" anchor="ctr" bIns="121900" lIns="0" spcFirstLastPara="1" rIns="0" wrap="square" tIns="1219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082D49"/>
                </a:solidFill>
                <a:latin typeface="Arial"/>
                <a:ea typeface="Arial"/>
                <a:cs typeface="Arial"/>
                <a:sym typeface="Arial"/>
              </a:endParaRPr>
            </a:p>
          </p:txBody>
        </p:sp>
        <p:sp>
          <p:nvSpPr>
            <p:cNvPr id="208" name="Google Shape;208;p57"/>
            <p:cNvSpPr/>
            <p:nvPr/>
          </p:nvSpPr>
          <p:spPr>
            <a:xfrm>
              <a:off x="5101067" y="4330887"/>
              <a:ext cx="93400" cy="187578"/>
            </a:xfrm>
            <a:custGeom>
              <a:rect b="b" l="l" r="r" t="t"/>
              <a:pathLst>
                <a:path extrusionOk="0" fill="none" h="206130" w="102637">
                  <a:moveTo>
                    <a:pt x="0" y="1"/>
                  </a:moveTo>
                  <a:lnTo>
                    <a:pt x="102637" y="103065"/>
                  </a:lnTo>
                  <a:lnTo>
                    <a:pt x="0" y="206129"/>
                  </a:lnTo>
                </a:path>
              </a:pathLst>
            </a:custGeom>
            <a:noFill/>
            <a:ln cap="rnd" cmpd="sng" w="19050">
              <a:solidFill>
                <a:srgbClr val="082D4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9" name="Google Shape;209;p57"/>
          <p:cNvGrpSpPr/>
          <p:nvPr/>
        </p:nvGrpSpPr>
        <p:grpSpPr>
          <a:xfrm>
            <a:off x="8576248" y="3266849"/>
            <a:ext cx="611985" cy="611985"/>
            <a:chOff x="4898908" y="4195167"/>
            <a:chExt cx="459000" cy="459000"/>
          </a:xfrm>
        </p:grpSpPr>
        <p:sp>
          <p:nvSpPr>
            <p:cNvPr id="210" name="Google Shape;210;p57"/>
            <p:cNvSpPr/>
            <p:nvPr/>
          </p:nvSpPr>
          <p:spPr>
            <a:xfrm>
              <a:off x="4898908" y="4195167"/>
              <a:ext cx="459000" cy="459000"/>
            </a:xfrm>
            <a:prstGeom prst="ellipse">
              <a:avLst/>
            </a:prstGeom>
            <a:solidFill>
              <a:srgbClr val="F2F2F2"/>
            </a:solidFill>
            <a:ln>
              <a:noFill/>
            </a:ln>
          </p:spPr>
          <p:txBody>
            <a:bodyPr anchorCtr="0" anchor="ctr" bIns="121900" lIns="0" spcFirstLastPara="1" rIns="0" wrap="square" tIns="1219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082D49"/>
                </a:solidFill>
                <a:latin typeface="Arial"/>
                <a:ea typeface="Arial"/>
                <a:cs typeface="Arial"/>
                <a:sym typeface="Arial"/>
              </a:endParaRPr>
            </a:p>
          </p:txBody>
        </p:sp>
        <p:sp>
          <p:nvSpPr>
            <p:cNvPr id="211" name="Google Shape;211;p57"/>
            <p:cNvSpPr/>
            <p:nvPr/>
          </p:nvSpPr>
          <p:spPr>
            <a:xfrm>
              <a:off x="5101067" y="4330887"/>
              <a:ext cx="93400" cy="187578"/>
            </a:xfrm>
            <a:custGeom>
              <a:rect b="b" l="l" r="r" t="t"/>
              <a:pathLst>
                <a:path extrusionOk="0" fill="none" h="206130" w="102637">
                  <a:moveTo>
                    <a:pt x="0" y="1"/>
                  </a:moveTo>
                  <a:lnTo>
                    <a:pt x="102637" y="103065"/>
                  </a:lnTo>
                  <a:lnTo>
                    <a:pt x="0" y="206129"/>
                  </a:lnTo>
                </a:path>
              </a:pathLst>
            </a:custGeom>
            <a:noFill/>
            <a:ln cap="rnd" cmpd="sng" w="19050">
              <a:solidFill>
                <a:srgbClr val="082D4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2" name="Google Shape;212;p57"/>
          <p:cNvSpPr txBox="1"/>
          <p:nvPr/>
        </p:nvSpPr>
        <p:spPr>
          <a:xfrm>
            <a:off x="717167" y="3279000"/>
            <a:ext cx="2308500" cy="595200"/>
          </a:xfrm>
          <a:prstGeom prst="rect">
            <a:avLst/>
          </a:prstGeom>
          <a:no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chemeClr val="lt1"/>
              </a:solidFill>
              <a:latin typeface="Roboto Light"/>
              <a:ea typeface="Roboto Light"/>
              <a:cs typeface="Roboto Light"/>
              <a:sym typeface="Roboto Light"/>
            </a:endParaRPr>
          </a:p>
        </p:txBody>
      </p:sp>
      <p:sp>
        <p:nvSpPr>
          <p:cNvPr id="213" name="Google Shape;213;p57"/>
          <p:cNvSpPr txBox="1"/>
          <p:nvPr/>
        </p:nvSpPr>
        <p:spPr>
          <a:xfrm>
            <a:off x="3603883" y="3279000"/>
            <a:ext cx="2308500" cy="595200"/>
          </a:xfrm>
          <a:prstGeom prst="rect">
            <a:avLst/>
          </a:prstGeom>
          <a:no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chemeClr val="dk1"/>
              </a:solidFill>
              <a:latin typeface="Roboto Light"/>
              <a:ea typeface="Roboto Light"/>
              <a:cs typeface="Roboto Light"/>
              <a:sym typeface="Roboto Light"/>
            </a:endParaRPr>
          </a:p>
        </p:txBody>
      </p:sp>
      <p:sp>
        <p:nvSpPr>
          <p:cNvPr id="214" name="Google Shape;214;p57"/>
          <p:cNvSpPr txBox="1"/>
          <p:nvPr/>
        </p:nvSpPr>
        <p:spPr>
          <a:xfrm>
            <a:off x="9188383" y="3279000"/>
            <a:ext cx="2308500" cy="595200"/>
          </a:xfrm>
          <a:prstGeom prst="rect">
            <a:avLst/>
          </a:prstGeom>
          <a:no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chemeClr val="dk1"/>
              </a:solidFill>
              <a:latin typeface="Roboto Light"/>
              <a:ea typeface="Roboto Light"/>
              <a:cs typeface="Roboto Light"/>
              <a:sym typeface="Roboto Light"/>
            </a:endParaRPr>
          </a:p>
        </p:txBody>
      </p:sp>
      <p:sp>
        <p:nvSpPr>
          <p:cNvPr id="215" name="Google Shape;215;p57"/>
          <p:cNvSpPr txBox="1"/>
          <p:nvPr/>
        </p:nvSpPr>
        <p:spPr>
          <a:xfrm>
            <a:off x="6343250" y="3279000"/>
            <a:ext cx="2308500" cy="595200"/>
          </a:xfrm>
          <a:prstGeom prst="rect">
            <a:avLst/>
          </a:prstGeom>
          <a:no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chemeClr val="dk1"/>
              </a:solidFill>
              <a:latin typeface="Roboto Light"/>
              <a:ea typeface="Roboto Light"/>
              <a:cs typeface="Roboto Light"/>
              <a:sym typeface="Roboto Light"/>
            </a:endParaRPr>
          </a:p>
        </p:txBody>
      </p:sp>
      <p:sp>
        <p:nvSpPr>
          <p:cNvPr id="216" name="Google Shape;216;p57"/>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217" name="Google Shape;217;p57"/>
          <p:cNvSpPr txBox="1"/>
          <p:nvPr>
            <p:ph idx="2" type="title"/>
          </p:nvPr>
        </p:nvSpPr>
        <p:spPr>
          <a:xfrm>
            <a:off x="-8000" y="687033"/>
            <a:ext cx="122247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p:cSld name="CUSTOM_27">
    <p:bg>
      <p:bgPr>
        <a:solidFill>
          <a:srgbClr val="FFFFFF"/>
        </a:solidFill>
      </p:bgPr>
    </p:bg>
    <p:spTree>
      <p:nvGrpSpPr>
        <p:cNvPr id="218" name="Shape 218"/>
        <p:cNvGrpSpPr/>
        <p:nvPr/>
      </p:nvGrpSpPr>
      <p:grpSpPr>
        <a:xfrm>
          <a:off x="0" y="0"/>
          <a:ext cx="0" cy="0"/>
          <a:chOff x="0" y="0"/>
          <a:chExt cx="0" cy="0"/>
        </a:xfrm>
      </p:grpSpPr>
      <p:sp>
        <p:nvSpPr>
          <p:cNvPr id="219" name="Google Shape;219;p58"/>
          <p:cNvSpPr/>
          <p:nvPr/>
        </p:nvSpPr>
        <p:spPr>
          <a:xfrm flipH="1">
            <a:off x="8444400" y="1897257"/>
            <a:ext cx="3237900" cy="4238100"/>
          </a:xfrm>
          <a:prstGeom prst="round2DiagRect">
            <a:avLst>
              <a:gd fmla="val 16667" name="adj1"/>
              <a:gd fmla="val 0" name="adj2"/>
            </a:avLst>
          </a:prstGeom>
          <a:solidFill>
            <a:srgbClr val="F3F3F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220" name="Google Shape;220;p58"/>
          <p:cNvSpPr txBox="1"/>
          <p:nvPr/>
        </p:nvSpPr>
        <p:spPr>
          <a:xfrm>
            <a:off x="8479667" y="2542993"/>
            <a:ext cx="3162000" cy="3592500"/>
          </a:xfrm>
          <a:prstGeom prst="rect">
            <a:avLst/>
          </a:prstGeom>
          <a:noFill/>
          <a:ln>
            <a:noFill/>
          </a:ln>
        </p:spPr>
        <p:txBody>
          <a:bodyPr anchorCtr="0" anchor="t" bIns="243825" lIns="243825" spcFirstLastPara="1" rIns="243825" wrap="square" tIns="243825">
            <a:noAutofit/>
          </a:bodyPr>
          <a:lstStyle/>
          <a:p>
            <a:pPr indent="0" lvl="0" marL="0" marR="0" rtl="0" algn="l">
              <a:lnSpc>
                <a:spcPct val="115000"/>
              </a:lnSpc>
              <a:spcBef>
                <a:spcPts val="0"/>
              </a:spcBef>
              <a:spcAft>
                <a:spcPts val="0"/>
              </a:spcAft>
              <a:buClr>
                <a:srgbClr val="000000"/>
              </a:buClr>
              <a:buSzPts val="1900"/>
              <a:buFont typeface="Arial"/>
              <a:buNone/>
            </a:pPr>
            <a:r>
              <a:t/>
            </a:r>
            <a:endParaRPr b="0" i="0" sz="1900" u="none" cap="none" strike="noStrike">
              <a:solidFill>
                <a:srgbClr val="000000"/>
              </a:solidFill>
              <a:latin typeface="Roboto Light"/>
              <a:ea typeface="Roboto Light"/>
              <a:cs typeface="Roboto Light"/>
              <a:sym typeface="Roboto Light"/>
            </a:endParaRPr>
          </a:p>
        </p:txBody>
      </p:sp>
      <p:sp>
        <p:nvSpPr>
          <p:cNvPr id="221" name="Google Shape;221;p58"/>
          <p:cNvSpPr/>
          <p:nvPr/>
        </p:nvSpPr>
        <p:spPr>
          <a:xfrm>
            <a:off x="8443599" y="1793467"/>
            <a:ext cx="3236400" cy="635700"/>
          </a:xfrm>
          <a:prstGeom prst="roundRect">
            <a:avLst>
              <a:gd fmla="val 13342" name="adj"/>
            </a:avLst>
          </a:prstGeom>
          <a:solidFill>
            <a:srgbClr val="04346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Roboto Light"/>
              <a:ea typeface="Roboto Light"/>
              <a:cs typeface="Roboto Light"/>
              <a:sym typeface="Roboto Light"/>
            </a:endParaRPr>
          </a:p>
        </p:txBody>
      </p:sp>
      <p:sp>
        <p:nvSpPr>
          <p:cNvPr id="222" name="Google Shape;222;p58"/>
          <p:cNvSpPr/>
          <p:nvPr/>
        </p:nvSpPr>
        <p:spPr>
          <a:xfrm flipH="1">
            <a:off x="623733" y="1896064"/>
            <a:ext cx="3237900" cy="4238100"/>
          </a:xfrm>
          <a:prstGeom prst="round2DiagRect">
            <a:avLst>
              <a:gd fmla="val 16667" name="adj1"/>
              <a:gd fmla="val 0" name="adj2"/>
            </a:avLst>
          </a:prstGeom>
          <a:solidFill>
            <a:srgbClr val="F3F3F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223" name="Google Shape;223;p58"/>
          <p:cNvSpPr txBox="1"/>
          <p:nvPr/>
        </p:nvSpPr>
        <p:spPr>
          <a:xfrm>
            <a:off x="659000" y="2541965"/>
            <a:ext cx="3162000" cy="3592500"/>
          </a:xfrm>
          <a:prstGeom prst="rect">
            <a:avLst/>
          </a:prstGeom>
          <a:noFill/>
          <a:ln>
            <a:noFill/>
          </a:ln>
        </p:spPr>
        <p:txBody>
          <a:bodyPr anchorCtr="0" anchor="t" bIns="243825" lIns="243825" spcFirstLastPara="1" rIns="243825" wrap="square" tIns="243825">
            <a:noAutofit/>
          </a:bodyPr>
          <a:lstStyle/>
          <a:p>
            <a:pPr indent="0" lvl="0" marL="0" marR="0" rtl="0" algn="l">
              <a:lnSpc>
                <a:spcPct val="115000"/>
              </a:lnSpc>
              <a:spcBef>
                <a:spcPts val="0"/>
              </a:spcBef>
              <a:spcAft>
                <a:spcPts val="0"/>
              </a:spcAft>
              <a:buClr>
                <a:srgbClr val="000000"/>
              </a:buClr>
              <a:buSzPts val="1900"/>
              <a:buFont typeface="Arial"/>
              <a:buNone/>
            </a:pPr>
            <a:r>
              <a:t/>
            </a:r>
            <a:endParaRPr b="0" i="0" sz="1900" u="none" cap="none" strike="noStrike">
              <a:solidFill>
                <a:srgbClr val="000000"/>
              </a:solidFill>
              <a:latin typeface="Roboto Light"/>
              <a:ea typeface="Roboto Light"/>
              <a:cs typeface="Roboto Light"/>
              <a:sym typeface="Roboto Light"/>
            </a:endParaRPr>
          </a:p>
        </p:txBody>
      </p:sp>
      <p:sp>
        <p:nvSpPr>
          <p:cNvPr id="224" name="Google Shape;224;p58"/>
          <p:cNvSpPr/>
          <p:nvPr/>
        </p:nvSpPr>
        <p:spPr>
          <a:xfrm>
            <a:off x="624432" y="1793467"/>
            <a:ext cx="3236400" cy="635700"/>
          </a:xfrm>
          <a:prstGeom prst="roundRect">
            <a:avLst>
              <a:gd fmla="val 13342" name="adj"/>
            </a:avLst>
          </a:prstGeom>
          <a:solidFill>
            <a:srgbClr val="2E5E7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Roboto"/>
              <a:ea typeface="Roboto"/>
              <a:cs typeface="Roboto"/>
              <a:sym typeface="Roboto"/>
            </a:endParaRPr>
          </a:p>
        </p:txBody>
      </p:sp>
      <p:sp>
        <p:nvSpPr>
          <p:cNvPr id="225" name="Google Shape;225;p58"/>
          <p:cNvSpPr/>
          <p:nvPr/>
        </p:nvSpPr>
        <p:spPr>
          <a:xfrm flipH="1">
            <a:off x="4541150" y="1896064"/>
            <a:ext cx="3237900" cy="4238100"/>
          </a:xfrm>
          <a:prstGeom prst="round2DiagRect">
            <a:avLst>
              <a:gd fmla="val 16667" name="adj1"/>
              <a:gd fmla="val 0" name="adj2"/>
            </a:avLst>
          </a:prstGeom>
          <a:solidFill>
            <a:srgbClr val="F3F3F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226" name="Google Shape;226;p58"/>
          <p:cNvSpPr txBox="1"/>
          <p:nvPr/>
        </p:nvSpPr>
        <p:spPr>
          <a:xfrm>
            <a:off x="4576417" y="2541981"/>
            <a:ext cx="3162000" cy="3592500"/>
          </a:xfrm>
          <a:prstGeom prst="rect">
            <a:avLst/>
          </a:prstGeom>
          <a:noFill/>
          <a:ln>
            <a:noFill/>
          </a:ln>
        </p:spPr>
        <p:txBody>
          <a:bodyPr anchorCtr="0" anchor="t" bIns="243825" lIns="243825" spcFirstLastPara="1" rIns="243825" wrap="square" tIns="243825">
            <a:noAutofit/>
          </a:bodyPr>
          <a:lstStyle/>
          <a:p>
            <a:pPr indent="0" lvl="0" marL="0" marR="0" rtl="0" algn="l">
              <a:lnSpc>
                <a:spcPct val="115000"/>
              </a:lnSpc>
              <a:spcBef>
                <a:spcPts val="0"/>
              </a:spcBef>
              <a:spcAft>
                <a:spcPts val="0"/>
              </a:spcAft>
              <a:buClr>
                <a:srgbClr val="000000"/>
              </a:buClr>
              <a:buSzPts val="1900"/>
              <a:buFont typeface="Arial"/>
              <a:buNone/>
            </a:pPr>
            <a:r>
              <a:t/>
            </a:r>
            <a:endParaRPr b="0" i="0" sz="1900" u="none" cap="none" strike="noStrike">
              <a:solidFill>
                <a:srgbClr val="000000"/>
              </a:solidFill>
              <a:latin typeface="Roboto Light"/>
              <a:ea typeface="Roboto Light"/>
              <a:cs typeface="Roboto Light"/>
              <a:sym typeface="Roboto Light"/>
            </a:endParaRPr>
          </a:p>
        </p:txBody>
      </p:sp>
      <p:sp>
        <p:nvSpPr>
          <p:cNvPr id="227" name="Google Shape;227;p58"/>
          <p:cNvSpPr txBox="1"/>
          <p:nvPr/>
        </p:nvSpPr>
        <p:spPr>
          <a:xfrm>
            <a:off x="4488950" y="1793333"/>
            <a:ext cx="3123300" cy="635700"/>
          </a:xfrm>
          <a:prstGeom prst="rect">
            <a:avLst/>
          </a:prstGeom>
          <a:noFill/>
          <a:ln>
            <a:noFill/>
          </a:ln>
        </p:spPr>
        <p:txBody>
          <a:bodyPr anchorCtr="0" anchor="t" bIns="121900" lIns="182875"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28363B"/>
              </a:solidFill>
              <a:latin typeface="Roboto Medium"/>
              <a:ea typeface="Roboto Medium"/>
              <a:cs typeface="Roboto Medium"/>
              <a:sym typeface="Roboto Medium"/>
            </a:endParaRPr>
          </a:p>
        </p:txBody>
      </p:sp>
      <p:sp>
        <p:nvSpPr>
          <p:cNvPr id="228" name="Google Shape;228;p58"/>
          <p:cNvSpPr txBox="1"/>
          <p:nvPr/>
        </p:nvSpPr>
        <p:spPr>
          <a:xfrm>
            <a:off x="8406367" y="1793333"/>
            <a:ext cx="3098400" cy="635700"/>
          </a:xfrm>
          <a:prstGeom prst="rect">
            <a:avLst/>
          </a:prstGeom>
          <a:noFill/>
          <a:ln>
            <a:noFill/>
          </a:ln>
        </p:spPr>
        <p:txBody>
          <a:bodyPr anchorCtr="0" anchor="t" bIns="121900" lIns="182875"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lt1"/>
              </a:solidFill>
              <a:latin typeface="Roboto"/>
              <a:ea typeface="Roboto"/>
              <a:cs typeface="Roboto"/>
              <a:sym typeface="Roboto"/>
            </a:endParaRPr>
          </a:p>
        </p:txBody>
      </p:sp>
      <p:sp>
        <p:nvSpPr>
          <p:cNvPr id="229" name="Google Shape;229;p58"/>
          <p:cNvSpPr/>
          <p:nvPr/>
        </p:nvSpPr>
        <p:spPr>
          <a:xfrm>
            <a:off x="4532149" y="1793467"/>
            <a:ext cx="3236400" cy="635700"/>
          </a:xfrm>
          <a:prstGeom prst="roundRect">
            <a:avLst>
              <a:gd fmla="val 13342" name="adj"/>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Roboto"/>
              <a:ea typeface="Roboto"/>
              <a:cs typeface="Roboto"/>
              <a:sym typeface="Roboto"/>
            </a:endParaRPr>
          </a:p>
        </p:txBody>
      </p:sp>
      <p:sp>
        <p:nvSpPr>
          <p:cNvPr id="230" name="Google Shape;230;p58"/>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231" name="Google Shape;231;p58"/>
          <p:cNvSpPr txBox="1"/>
          <p:nvPr>
            <p:ph idx="2" type="title"/>
          </p:nvPr>
        </p:nvSpPr>
        <p:spPr>
          <a:xfrm>
            <a:off x="-8000" y="687033"/>
            <a:ext cx="122247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1">
  <p:cSld name="CUSTOM_27_1">
    <p:bg>
      <p:bgPr>
        <a:solidFill>
          <a:srgbClr val="FFFFFF"/>
        </a:solidFill>
      </p:bgPr>
    </p:bg>
    <p:spTree>
      <p:nvGrpSpPr>
        <p:cNvPr id="232" name="Shape 232"/>
        <p:cNvGrpSpPr/>
        <p:nvPr/>
      </p:nvGrpSpPr>
      <p:grpSpPr>
        <a:xfrm>
          <a:off x="0" y="0"/>
          <a:ext cx="0" cy="0"/>
          <a:chOff x="0" y="0"/>
          <a:chExt cx="0" cy="0"/>
        </a:xfrm>
      </p:grpSpPr>
      <p:sp>
        <p:nvSpPr>
          <p:cNvPr id="233" name="Google Shape;233;p59"/>
          <p:cNvSpPr/>
          <p:nvPr/>
        </p:nvSpPr>
        <p:spPr>
          <a:xfrm flipH="1">
            <a:off x="682455" y="2377467"/>
            <a:ext cx="3237900" cy="3550500"/>
          </a:xfrm>
          <a:prstGeom prst="round2DiagRect">
            <a:avLst>
              <a:gd fmla="val 16667" name="adj1"/>
              <a:gd fmla="val 0" name="adj2"/>
            </a:avLst>
          </a:prstGeom>
          <a:solidFill>
            <a:srgbClr val="F3F3F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grpSp>
        <p:nvGrpSpPr>
          <p:cNvPr id="234" name="Google Shape;234;p59"/>
          <p:cNvGrpSpPr/>
          <p:nvPr/>
        </p:nvGrpSpPr>
        <p:grpSpPr>
          <a:xfrm>
            <a:off x="682378" y="1587237"/>
            <a:ext cx="711186" cy="711306"/>
            <a:chOff x="457200" y="1378813"/>
            <a:chExt cx="695400" cy="695450"/>
          </a:xfrm>
        </p:grpSpPr>
        <p:sp>
          <p:nvSpPr>
            <p:cNvPr id="235" name="Google Shape;235;p59"/>
            <p:cNvSpPr/>
            <p:nvPr/>
          </p:nvSpPr>
          <p:spPr>
            <a:xfrm>
              <a:off x="457200" y="1378813"/>
              <a:ext cx="695400" cy="621300"/>
            </a:xfrm>
            <a:prstGeom prst="roundRect">
              <a:avLst>
                <a:gd fmla="val 16667" name="adj"/>
              </a:avLst>
            </a:prstGeom>
            <a:solidFill>
              <a:schemeClr val="dk1"/>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Roboto Light"/>
                  <a:ea typeface="Roboto Light"/>
                  <a:cs typeface="Roboto Light"/>
                  <a:sym typeface="Roboto Light"/>
                </a:rPr>
                <a:t>01</a:t>
              </a:r>
              <a:endParaRPr b="0" i="0" sz="2800" u="none" cap="none" strike="noStrike">
                <a:solidFill>
                  <a:schemeClr val="lt1"/>
                </a:solidFill>
                <a:latin typeface="Roboto Light"/>
                <a:ea typeface="Roboto Light"/>
                <a:cs typeface="Roboto Light"/>
                <a:sym typeface="Roboto Light"/>
              </a:endParaRPr>
            </a:p>
          </p:txBody>
        </p:sp>
        <p:sp>
          <p:nvSpPr>
            <p:cNvPr id="236" name="Google Shape;236;p59"/>
            <p:cNvSpPr/>
            <p:nvPr/>
          </p:nvSpPr>
          <p:spPr>
            <a:xfrm rot="10800000">
              <a:off x="634726" y="1885638"/>
              <a:ext cx="340325" cy="188625"/>
            </a:xfrm>
            <a:prstGeom prst="flowChartExtra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lt1"/>
                </a:solidFill>
                <a:latin typeface="Arial"/>
                <a:ea typeface="Arial"/>
                <a:cs typeface="Arial"/>
                <a:sym typeface="Arial"/>
              </a:endParaRPr>
            </a:p>
          </p:txBody>
        </p:sp>
      </p:grpSp>
      <p:grpSp>
        <p:nvGrpSpPr>
          <p:cNvPr id="237" name="Google Shape;237;p59"/>
          <p:cNvGrpSpPr/>
          <p:nvPr/>
        </p:nvGrpSpPr>
        <p:grpSpPr>
          <a:xfrm>
            <a:off x="4378078" y="1587237"/>
            <a:ext cx="711186" cy="711306"/>
            <a:chOff x="457200" y="1378813"/>
            <a:chExt cx="695400" cy="695450"/>
          </a:xfrm>
        </p:grpSpPr>
        <p:sp>
          <p:nvSpPr>
            <p:cNvPr id="238" name="Google Shape;238;p59"/>
            <p:cNvSpPr/>
            <p:nvPr/>
          </p:nvSpPr>
          <p:spPr>
            <a:xfrm>
              <a:off x="457200" y="1378813"/>
              <a:ext cx="695400" cy="621300"/>
            </a:xfrm>
            <a:prstGeom prst="roundRect">
              <a:avLst>
                <a:gd fmla="val 16667" name="adj"/>
              </a:avLst>
            </a:prstGeom>
            <a:solidFill>
              <a:schemeClr val="accent1"/>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dk2"/>
                  </a:solidFill>
                  <a:latin typeface="Roboto Light"/>
                  <a:ea typeface="Roboto Light"/>
                  <a:cs typeface="Roboto Light"/>
                  <a:sym typeface="Roboto Light"/>
                </a:rPr>
                <a:t>02</a:t>
              </a:r>
              <a:endParaRPr b="0" i="0" sz="2800" u="none" cap="none" strike="noStrike">
                <a:solidFill>
                  <a:schemeClr val="dk2"/>
                </a:solidFill>
                <a:latin typeface="Roboto Light"/>
                <a:ea typeface="Roboto Light"/>
                <a:cs typeface="Roboto Light"/>
                <a:sym typeface="Roboto Light"/>
              </a:endParaRPr>
            </a:p>
          </p:txBody>
        </p:sp>
        <p:sp>
          <p:nvSpPr>
            <p:cNvPr id="239" name="Google Shape;239;p59"/>
            <p:cNvSpPr/>
            <p:nvPr/>
          </p:nvSpPr>
          <p:spPr>
            <a:xfrm rot="10800000">
              <a:off x="634726" y="1885638"/>
              <a:ext cx="340325" cy="188625"/>
            </a:xfrm>
            <a:prstGeom prst="flowChartExtract">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2"/>
                </a:solidFill>
                <a:latin typeface="Arial"/>
                <a:ea typeface="Arial"/>
                <a:cs typeface="Arial"/>
                <a:sym typeface="Arial"/>
              </a:endParaRPr>
            </a:p>
          </p:txBody>
        </p:sp>
      </p:grpSp>
      <p:sp>
        <p:nvSpPr>
          <p:cNvPr id="240" name="Google Shape;240;p59"/>
          <p:cNvSpPr/>
          <p:nvPr/>
        </p:nvSpPr>
        <p:spPr>
          <a:xfrm flipH="1">
            <a:off x="4378155" y="2377467"/>
            <a:ext cx="3237900" cy="3550500"/>
          </a:xfrm>
          <a:prstGeom prst="round2DiagRect">
            <a:avLst>
              <a:gd fmla="val 16667" name="adj1"/>
              <a:gd fmla="val 0" name="adj2"/>
            </a:avLst>
          </a:prstGeom>
          <a:solidFill>
            <a:srgbClr val="F3F3F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grpSp>
        <p:nvGrpSpPr>
          <p:cNvPr id="241" name="Google Shape;241;p59"/>
          <p:cNvGrpSpPr/>
          <p:nvPr/>
        </p:nvGrpSpPr>
        <p:grpSpPr>
          <a:xfrm>
            <a:off x="8251578" y="1588237"/>
            <a:ext cx="711186" cy="711306"/>
            <a:chOff x="457200" y="1378813"/>
            <a:chExt cx="695400" cy="695450"/>
          </a:xfrm>
        </p:grpSpPr>
        <p:sp>
          <p:nvSpPr>
            <p:cNvPr id="242" name="Google Shape;242;p59"/>
            <p:cNvSpPr/>
            <p:nvPr/>
          </p:nvSpPr>
          <p:spPr>
            <a:xfrm>
              <a:off x="457200" y="1378813"/>
              <a:ext cx="695400" cy="621300"/>
            </a:xfrm>
            <a:prstGeom prst="roundRect">
              <a:avLst>
                <a:gd fmla="val 16667" name="adj"/>
              </a:avLst>
            </a:prstGeom>
            <a:solidFill>
              <a:schemeClr val="accent4"/>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accent5"/>
                  </a:solidFill>
                  <a:latin typeface="Roboto Light"/>
                  <a:ea typeface="Roboto Light"/>
                  <a:cs typeface="Roboto Light"/>
                  <a:sym typeface="Roboto Light"/>
                </a:rPr>
                <a:t>03</a:t>
              </a:r>
              <a:endParaRPr b="0" i="0" sz="2800" u="none" cap="none" strike="noStrike">
                <a:solidFill>
                  <a:schemeClr val="accent5"/>
                </a:solidFill>
                <a:latin typeface="Roboto Light"/>
                <a:ea typeface="Roboto Light"/>
                <a:cs typeface="Roboto Light"/>
                <a:sym typeface="Roboto Light"/>
              </a:endParaRPr>
            </a:p>
          </p:txBody>
        </p:sp>
        <p:sp>
          <p:nvSpPr>
            <p:cNvPr id="243" name="Google Shape;243;p59"/>
            <p:cNvSpPr/>
            <p:nvPr/>
          </p:nvSpPr>
          <p:spPr>
            <a:xfrm rot="10800000">
              <a:off x="634726" y="1885638"/>
              <a:ext cx="340325" cy="188625"/>
            </a:xfrm>
            <a:prstGeom prst="flowChartExtract">
              <a:avLst/>
            </a:prstGeom>
            <a:solidFill>
              <a:schemeClr val="accent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accent5"/>
                </a:solidFill>
                <a:latin typeface="Arial"/>
                <a:ea typeface="Arial"/>
                <a:cs typeface="Arial"/>
                <a:sym typeface="Arial"/>
              </a:endParaRPr>
            </a:p>
          </p:txBody>
        </p:sp>
      </p:grpSp>
      <p:sp>
        <p:nvSpPr>
          <p:cNvPr id="244" name="Google Shape;244;p59"/>
          <p:cNvSpPr/>
          <p:nvPr/>
        </p:nvSpPr>
        <p:spPr>
          <a:xfrm flipH="1">
            <a:off x="8251655" y="2378467"/>
            <a:ext cx="3237900" cy="3550500"/>
          </a:xfrm>
          <a:prstGeom prst="round2DiagRect">
            <a:avLst>
              <a:gd fmla="val 16667" name="adj1"/>
              <a:gd fmla="val 0" name="adj2"/>
            </a:avLst>
          </a:prstGeom>
          <a:solidFill>
            <a:srgbClr val="F3F3F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245" name="Google Shape;245;p59"/>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246" name="Google Shape;246;p59"/>
          <p:cNvSpPr txBox="1"/>
          <p:nvPr>
            <p:ph idx="2" type="title"/>
          </p:nvPr>
        </p:nvSpPr>
        <p:spPr>
          <a:xfrm>
            <a:off x="-8000" y="687033"/>
            <a:ext cx="122247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6">
  <p:cSld name="CUSTOM_28">
    <p:bg>
      <p:bgPr>
        <a:solidFill>
          <a:srgbClr val="FFFFFF"/>
        </a:solidFill>
      </p:bgPr>
    </p:bg>
    <p:spTree>
      <p:nvGrpSpPr>
        <p:cNvPr id="247" name="Shape 247"/>
        <p:cNvGrpSpPr/>
        <p:nvPr/>
      </p:nvGrpSpPr>
      <p:grpSpPr>
        <a:xfrm>
          <a:off x="0" y="0"/>
          <a:ext cx="0" cy="0"/>
          <a:chOff x="0" y="0"/>
          <a:chExt cx="0" cy="0"/>
        </a:xfrm>
      </p:grpSpPr>
      <p:sp>
        <p:nvSpPr>
          <p:cNvPr id="248" name="Google Shape;248;p60"/>
          <p:cNvSpPr/>
          <p:nvPr/>
        </p:nvSpPr>
        <p:spPr>
          <a:xfrm>
            <a:off x="609547" y="1723957"/>
            <a:ext cx="5130900" cy="635700"/>
          </a:xfrm>
          <a:prstGeom prst="roundRect">
            <a:avLst>
              <a:gd fmla="val 16667" name="adj"/>
            </a:avLst>
          </a:prstGeom>
          <a:solidFill>
            <a:srgbClr val="2E5E73"/>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rgbClr val="FFFFFF"/>
              </a:solidFill>
              <a:latin typeface="Roboto Light"/>
              <a:ea typeface="Roboto Light"/>
              <a:cs typeface="Roboto Light"/>
              <a:sym typeface="Roboto Light"/>
            </a:endParaRPr>
          </a:p>
        </p:txBody>
      </p:sp>
      <p:sp>
        <p:nvSpPr>
          <p:cNvPr id="249" name="Google Shape;249;p60"/>
          <p:cNvSpPr/>
          <p:nvPr/>
        </p:nvSpPr>
        <p:spPr>
          <a:xfrm rot="10800000">
            <a:off x="791159" y="2242341"/>
            <a:ext cx="348039" cy="192926"/>
          </a:xfrm>
          <a:prstGeom prst="flowChartExtract">
            <a:avLst/>
          </a:prstGeom>
          <a:solidFill>
            <a:srgbClr val="2E5E7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Arial"/>
              <a:ea typeface="Arial"/>
              <a:cs typeface="Arial"/>
              <a:sym typeface="Arial"/>
            </a:endParaRPr>
          </a:p>
        </p:txBody>
      </p:sp>
      <p:sp>
        <p:nvSpPr>
          <p:cNvPr id="250" name="Google Shape;250;p60"/>
          <p:cNvSpPr/>
          <p:nvPr/>
        </p:nvSpPr>
        <p:spPr>
          <a:xfrm>
            <a:off x="6502347" y="1723974"/>
            <a:ext cx="5130900" cy="635700"/>
          </a:xfrm>
          <a:prstGeom prst="roundRect">
            <a:avLst>
              <a:gd fmla="val 16667" name="adj"/>
            </a:avLst>
          </a:prstGeom>
          <a:solidFill>
            <a:srgbClr val="043461"/>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Roboto Light"/>
              <a:ea typeface="Roboto Light"/>
              <a:cs typeface="Roboto Light"/>
              <a:sym typeface="Roboto Light"/>
            </a:endParaRPr>
          </a:p>
        </p:txBody>
      </p:sp>
      <p:sp>
        <p:nvSpPr>
          <p:cNvPr id="251" name="Google Shape;251;p60"/>
          <p:cNvSpPr/>
          <p:nvPr/>
        </p:nvSpPr>
        <p:spPr>
          <a:xfrm rot="10800000">
            <a:off x="6683959" y="2242358"/>
            <a:ext cx="348039" cy="192926"/>
          </a:xfrm>
          <a:prstGeom prst="flowChartExtract">
            <a:avLst/>
          </a:prstGeom>
          <a:solidFill>
            <a:srgbClr val="04346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60"/>
          <p:cNvSpPr txBox="1"/>
          <p:nvPr/>
        </p:nvSpPr>
        <p:spPr>
          <a:xfrm>
            <a:off x="609533" y="1739740"/>
            <a:ext cx="5130900" cy="635700"/>
          </a:xfrm>
          <a:prstGeom prst="rect">
            <a:avLst/>
          </a:prstGeom>
          <a:noFill/>
          <a:ln>
            <a:noFill/>
          </a:ln>
        </p:spPr>
        <p:txBody>
          <a:bodyPr anchorCtr="0" anchor="t" bIns="0" lIns="243825" spcFirstLastPara="1" rIns="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Roboto Light"/>
              <a:ea typeface="Roboto Light"/>
              <a:cs typeface="Roboto Light"/>
              <a:sym typeface="Roboto Light"/>
            </a:endParaRPr>
          </a:p>
        </p:txBody>
      </p:sp>
      <p:sp>
        <p:nvSpPr>
          <p:cNvPr id="253" name="Google Shape;253;p60"/>
          <p:cNvSpPr txBox="1"/>
          <p:nvPr/>
        </p:nvSpPr>
        <p:spPr>
          <a:xfrm>
            <a:off x="6502333" y="1746024"/>
            <a:ext cx="5130900" cy="635700"/>
          </a:xfrm>
          <a:prstGeom prst="rect">
            <a:avLst/>
          </a:prstGeom>
          <a:noFill/>
          <a:ln>
            <a:noFill/>
          </a:ln>
        </p:spPr>
        <p:txBody>
          <a:bodyPr anchorCtr="0" anchor="t" bIns="0" lIns="243825" spcFirstLastPara="1" rIns="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Roboto Light"/>
              <a:ea typeface="Roboto Light"/>
              <a:cs typeface="Roboto Light"/>
              <a:sym typeface="Roboto Light"/>
            </a:endParaRPr>
          </a:p>
        </p:txBody>
      </p:sp>
      <p:sp>
        <p:nvSpPr>
          <p:cNvPr id="254" name="Google Shape;254;p60"/>
          <p:cNvSpPr txBox="1"/>
          <p:nvPr>
            <p:ph type="title"/>
          </p:nvPr>
        </p:nvSpPr>
        <p:spPr>
          <a:xfrm>
            <a:off x="722900" y="1773100"/>
            <a:ext cx="4865700" cy="524700"/>
          </a:xfrm>
          <a:prstGeom prst="rect">
            <a:avLst/>
          </a:prstGeom>
          <a:noFill/>
          <a:ln>
            <a:noFill/>
          </a:ln>
        </p:spPr>
        <p:txBody>
          <a:bodyPr anchorCtr="0" anchor="ctr" bIns="121900" lIns="487675" spcFirstLastPara="1" rIns="121900" wrap="square" tIns="121900">
            <a:noAutofit/>
          </a:bodyPr>
          <a:lstStyle>
            <a:lvl1pPr lvl="0" algn="l">
              <a:lnSpc>
                <a:spcPct val="100000"/>
              </a:lnSpc>
              <a:spcBef>
                <a:spcPts val="0"/>
              </a:spcBef>
              <a:spcAft>
                <a:spcPts val="0"/>
              </a:spcAft>
              <a:buClr>
                <a:schemeClr val="lt1"/>
              </a:buClr>
              <a:buSzPts val="2400"/>
              <a:buFont typeface="Roboto Light"/>
              <a:buNone/>
              <a:defRPr b="0" sz="2400">
                <a:solidFill>
                  <a:schemeClr val="lt1"/>
                </a:solidFill>
                <a:latin typeface="Roboto Light"/>
                <a:ea typeface="Roboto Light"/>
                <a:cs typeface="Roboto Light"/>
                <a:sym typeface="Roboto Light"/>
              </a:defRPr>
            </a:lvl1pPr>
            <a:lvl2pPr lvl="1" algn="l">
              <a:lnSpc>
                <a:spcPct val="100000"/>
              </a:lnSpc>
              <a:spcBef>
                <a:spcPts val="0"/>
              </a:spcBef>
              <a:spcAft>
                <a:spcPts val="0"/>
              </a:spcAft>
              <a:buSzPts val="3700"/>
              <a:buNone/>
              <a:defRPr>
                <a:latin typeface="Roboto Light"/>
                <a:ea typeface="Roboto Light"/>
                <a:cs typeface="Roboto Light"/>
                <a:sym typeface="Roboto Light"/>
              </a:defRPr>
            </a:lvl2pPr>
            <a:lvl3pPr lvl="2" algn="l">
              <a:lnSpc>
                <a:spcPct val="100000"/>
              </a:lnSpc>
              <a:spcBef>
                <a:spcPts val="0"/>
              </a:spcBef>
              <a:spcAft>
                <a:spcPts val="0"/>
              </a:spcAft>
              <a:buSzPts val="3700"/>
              <a:buNone/>
              <a:defRPr>
                <a:latin typeface="Roboto Light"/>
                <a:ea typeface="Roboto Light"/>
                <a:cs typeface="Roboto Light"/>
                <a:sym typeface="Roboto Light"/>
              </a:defRPr>
            </a:lvl3pPr>
            <a:lvl4pPr lvl="3" algn="l">
              <a:lnSpc>
                <a:spcPct val="100000"/>
              </a:lnSpc>
              <a:spcBef>
                <a:spcPts val="0"/>
              </a:spcBef>
              <a:spcAft>
                <a:spcPts val="0"/>
              </a:spcAft>
              <a:buSzPts val="3700"/>
              <a:buNone/>
              <a:defRPr>
                <a:latin typeface="Roboto Light"/>
                <a:ea typeface="Roboto Light"/>
                <a:cs typeface="Roboto Light"/>
                <a:sym typeface="Roboto Light"/>
              </a:defRPr>
            </a:lvl4pPr>
            <a:lvl5pPr lvl="4" algn="l">
              <a:lnSpc>
                <a:spcPct val="100000"/>
              </a:lnSpc>
              <a:spcBef>
                <a:spcPts val="0"/>
              </a:spcBef>
              <a:spcAft>
                <a:spcPts val="0"/>
              </a:spcAft>
              <a:buSzPts val="3700"/>
              <a:buNone/>
              <a:defRPr>
                <a:latin typeface="Roboto Light"/>
                <a:ea typeface="Roboto Light"/>
                <a:cs typeface="Roboto Light"/>
                <a:sym typeface="Roboto Light"/>
              </a:defRPr>
            </a:lvl5pPr>
            <a:lvl6pPr lvl="5" algn="l">
              <a:lnSpc>
                <a:spcPct val="100000"/>
              </a:lnSpc>
              <a:spcBef>
                <a:spcPts val="0"/>
              </a:spcBef>
              <a:spcAft>
                <a:spcPts val="0"/>
              </a:spcAft>
              <a:buSzPts val="3700"/>
              <a:buNone/>
              <a:defRPr>
                <a:latin typeface="Roboto Light"/>
                <a:ea typeface="Roboto Light"/>
                <a:cs typeface="Roboto Light"/>
                <a:sym typeface="Roboto Light"/>
              </a:defRPr>
            </a:lvl6pPr>
            <a:lvl7pPr lvl="6" algn="l">
              <a:lnSpc>
                <a:spcPct val="100000"/>
              </a:lnSpc>
              <a:spcBef>
                <a:spcPts val="0"/>
              </a:spcBef>
              <a:spcAft>
                <a:spcPts val="0"/>
              </a:spcAft>
              <a:buSzPts val="3700"/>
              <a:buNone/>
              <a:defRPr>
                <a:latin typeface="Roboto Light"/>
                <a:ea typeface="Roboto Light"/>
                <a:cs typeface="Roboto Light"/>
                <a:sym typeface="Roboto Light"/>
              </a:defRPr>
            </a:lvl7pPr>
            <a:lvl8pPr lvl="7" algn="l">
              <a:lnSpc>
                <a:spcPct val="100000"/>
              </a:lnSpc>
              <a:spcBef>
                <a:spcPts val="0"/>
              </a:spcBef>
              <a:spcAft>
                <a:spcPts val="0"/>
              </a:spcAft>
              <a:buSzPts val="3700"/>
              <a:buNone/>
              <a:defRPr>
                <a:latin typeface="Roboto Light"/>
                <a:ea typeface="Roboto Light"/>
                <a:cs typeface="Roboto Light"/>
                <a:sym typeface="Roboto Light"/>
              </a:defRPr>
            </a:lvl8pPr>
            <a:lvl9pPr lvl="8" algn="l">
              <a:lnSpc>
                <a:spcPct val="100000"/>
              </a:lnSpc>
              <a:spcBef>
                <a:spcPts val="0"/>
              </a:spcBef>
              <a:spcAft>
                <a:spcPts val="0"/>
              </a:spcAft>
              <a:buSzPts val="3700"/>
              <a:buNone/>
              <a:defRPr>
                <a:latin typeface="Roboto Light"/>
                <a:ea typeface="Roboto Light"/>
                <a:cs typeface="Roboto Light"/>
                <a:sym typeface="Roboto Light"/>
              </a:defRPr>
            </a:lvl9pPr>
          </a:lstStyle>
          <a:p/>
        </p:txBody>
      </p:sp>
      <p:sp>
        <p:nvSpPr>
          <p:cNvPr id="255" name="Google Shape;255;p60"/>
          <p:cNvSpPr txBox="1"/>
          <p:nvPr>
            <p:ph idx="2" type="title"/>
          </p:nvPr>
        </p:nvSpPr>
        <p:spPr>
          <a:xfrm>
            <a:off x="6634933" y="1773100"/>
            <a:ext cx="4865700" cy="524700"/>
          </a:xfrm>
          <a:prstGeom prst="rect">
            <a:avLst/>
          </a:prstGeom>
          <a:noFill/>
          <a:ln>
            <a:noFill/>
          </a:ln>
        </p:spPr>
        <p:txBody>
          <a:bodyPr anchorCtr="0" anchor="ctr" bIns="121900" lIns="487675" spcFirstLastPara="1" rIns="121900" wrap="square" tIns="121900">
            <a:noAutofit/>
          </a:bodyPr>
          <a:lstStyle>
            <a:lvl1pPr lvl="0" algn="l">
              <a:lnSpc>
                <a:spcPct val="100000"/>
              </a:lnSpc>
              <a:spcBef>
                <a:spcPts val="0"/>
              </a:spcBef>
              <a:spcAft>
                <a:spcPts val="0"/>
              </a:spcAft>
              <a:buClr>
                <a:schemeClr val="lt1"/>
              </a:buClr>
              <a:buSzPts val="2400"/>
              <a:buFont typeface="Roboto Light"/>
              <a:buNone/>
              <a:defRPr b="0" sz="2400">
                <a:solidFill>
                  <a:schemeClr val="lt1"/>
                </a:solidFill>
                <a:latin typeface="Roboto Light"/>
                <a:ea typeface="Roboto Light"/>
                <a:cs typeface="Roboto Light"/>
                <a:sym typeface="Roboto Light"/>
              </a:defRPr>
            </a:lvl1pPr>
            <a:lvl2pPr lvl="1" algn="l">
              <a:lnSpc>
                <a:spcPct val="100000"/>
              </a:lnSpc>
              <a:spcBef>
                <a:spcPts val="0"/>
              </a:spcBef>
              <a:spcAft>
                <a:spcPts val="0"/>
              </a:spcAft>
              <a:buSzPts val="3700"/>
              <a:buNone/>
              <a:defRPr>
                <a:latin typeface="Roboto Light"/>
                <a:ea typeface="Roboto Light"/>
                <a:cs typeface="Roboto Light"/>
                <a:sym typeface="Roboto Light"/>
              </a:defRPr>
            </a:lvl2pPr>
            <a:lvl3pPr lvl="2" algn="l">
              <a:lnSpc>
                <a:spcPct val="100000"/>
              </a:lnSpc>
              <a:spcBef>
                <a:spcPts val="0"/>
              </a:spcBef>
              <a:spcAft>
                <a:spcPts val="0"/>
              </a:spcAft>
              <a:buSzPts val="3700"/>
              <a:buNone/>
              <a:defRPr>
                <a:latin typeface="Roboto Light"/>
                <a:ea typeface="Roboto Light"/>
                <a:cs typeface="Roboto Light"/>
                <a:sym typeface="Roboto Light"/>
              </a:defRPr>
            </a:lvl3pPr>
            <a:lvl4pPr lvl="3" algn="l">
              <a:lnSpc>
                <a:spcPct val="100000"/>
              </a:lnSpc>
              <a:spcBef>
                <a:spcPts val="0"/>
              </a:spcBef>
              <a:spcAft>
                <a:spcPts val="0"/>
              </a:spcAft>
              <a:buSzPts val="3700"/>
              <a:buNone/>
              <a:defRPr>
                <a:latin typeface="Roboto Light"/>
                <a:ea typeface="Roboto Light"/>
                <a:cs typeface="Roboto Light"/>
                <a:sym typeface="Roboto Light"/>
              </a:defRPr>
            </a:lvl4pPr>
            <a:lvl5pPr lvl="4" algn="l">
              <a:lnSpc>
                <a:spcPct val="100000"/>
              </a:lnSpc>
              <a:spcBef>
                <a:spcPts val="0"/>
              </a:spcBef>
              <a:spcAft>
                <a:spcPts val="0"/>
              </a:spcAft>
              <a:buSzPts val="3700"/>
              <a:buNone/>
              <a:defRPr>
                <a:latin typeface="Roboto Light"/>
                <a:ea typeface="Roboto Light"/>
                <a:cs typeface="Roboto Light"/>
                <a:sym typeface="Roboto Light"/>
              </a:defRPr>
            </a:lvl5pPr>
            <a:lvl6pPr lvl="5" algn="l">
              <a:lnSpc>
                <a:spcPct val="100000"/>
              </a:lnSpc>
              <a:spcBef>
                <a:spcPts val="0"/>
              </a:spcBef>
              <a:spcAft>
                <a:spcPts val="0"/>
              </a:spcAft>
              <a:buSzPts val="3700"/>
              <a:buNone/>
              <a:defRPr>
                <a:latin typeface="Roboto Light"/>
                <a:ea typeface="Roboto Light"/>
                <a:cs typeface="Roboto Light"/>
                <a:sym typeface="Roboto Light"/>
              </a:defRPr>
            </a:lvl6pPr>
            <a:lvl7pPr lvl="6" algn="l">
              <a:lnSpc>
                <a:spcPct val="100000"/>
              </a:lnSpc>
              <a:spcBef>
                <a:spcPts val="0"/>
              </a:spcBef>
              <a:spcAft>
                <a:spcPts val="0"/>
              </a:spcAft>
              <a:buSzPts val="3700"/>
              <a:buNone/>
              <a:defRPr>
                <a:latin typeface="Roboto Light"/>
                <a:ea typeface="Roboto Light"/>
                <a:cs typeface="Roboto Light"/>
                <a:sym typeface="Roboto Light"/>
              </a:defRPr>
            </a:lvl7pPr>
            <a:lvl8pPr lvl="7" algn="l">
              <a:lnSpc>
                <a:spcPct val="100000"/>
              </a:lnSpc>
              <a:spcBef>
                <a:spcPts val="0"/>
              </a:spcBef>
              <a:spcAft>
                <a:spcPts val="0"/>
              </a:spcAft>
              <a:buSzPts val="3700"/>
              <a:buNone/>
              <a:defRPr>
                <a:latin typeface="Roboto Light"/>
                <a:ea typeface="Roboto Light"/>
                <a:cs typeface="Roboto Light"/>
                <a:sym typeface="Roboto Light"/>
              </a:defRPr>
            </a:lvl8pPr>
            <a:lvl9pPr lvl="8" algn="l">
              <a:lnSpc>
                <a:spcPct val="100000"/>
              </a:lnSpc>
              <a:spcBef>
                <a:spcPts val="0"/>
              </a:spcBef>
              <a:spcAft>
                <a:spcPts val="0"/>
              </a:spcAft>
              <a:buSzPts val="3700"/>
              <a:buNone/>
              <a:defRPr>
                <a:latin typeface="Roboto Light"/>
                <a:ea typeface="Roboto Light"/>
                <a:cs typeface="Roboto Light"/>
                <a:sym typeface="Roboto Light"/>
              </a:defRPr>
            </a:lvl9pPr>
          </a:lstStyle>
          <a:p/>
        </p:txBody>
      </p:sp>
      <p:sp>
        <p:nvSpPr>
          <p:cNvPr id="256" name="Google Shape;256;p60"/>
          <p:cNvSpPr txBox="1"/>
          <p:nvPr>
            <p:ph idx="3" type="title"/>
          </p:nvPr>
        </p:nvSpPr>
        <p:spPr>
          <a:xfrm>
            <a:off x="722900" y="2672467"/>
            <a:ext cx="4865700" cy="33192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Clr>
                <a:srgbClr val="2E5E73"/>
              </a:buClr>
              <a:buSzPts val="2100"/>
              <a:buFont typeface="Roboto Light"/>
              <a:buNone/>
              <a:defRPr b="0" sz="2100">
                <a:solidFill>
                  <a:srgbClr val="2E5E73"/>
                </a:solidFill>
                <a:latin typeface="Roboto Light"/>
                <a:ea typeface="Roboto Light"/>
                <a:cs typeface="Roboto Light"/>
                <a:sym typeface="Roboto Light"/>
              </a:defRPr>
            </a:lvl1pPr>
            <a:lvl2pPr lvl="1" algn="l">
              <a:lnSpc>
                <a:spcPct val="100000"/>
              </a:lnSpc>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2pPr>
            <a:lvl3pPr lvl="2" algn="l">
              <a:lnSpc>
                <a:spcPct val="100000"/>
              </a:lnSpc>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3pPr>
            <a:lvl4pPr lvl="3" algn="l">
              <a:lnSpc>
                <a:spcPct val="100000"/>
              </a:lnSpc>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4pPr>
            <a:lvl5pPr lvl="4" algn="l">
              <a:lnSpc>
                <a:spcPct val="100000"/>
              </a:lnSpc>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5pPr>
            <a:lvl6pPr lvl="5" algn="l">
              <a:lnSpc>
                <a:spcPct val="100000"/>
              </a:lnSpc>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6pPr>
            <a:lvl7pPr lvl="6" algn="l">
              <a:lnSpc>
                <a:spcPct val="100000"/>
              </a:lnSpc>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7pPr>
            <a:lvl8pPr lvl="7" algn="l">
              <a:lnSpc>
                <a:spcPct val="100000"/>
              </a:lnSpc>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8pPr>
            <a:lvl9pPr lvl="8" algn="l">
              <a:lnSpc>
                <a:spcPct val="100000"/>
              </a:lnSpc>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9pPr>
          </a:lstStyle>
          <a:p/>
        </p:txBody>
      </p:sp>
      <p:sp>
        <p:nvSpPr>
          <p:cNvPr id="257" name="Google Shape;257;p60"/>
          <p:cNvSpPr txBox="1"/>
          <p:nvPr>
            <p:ph idx="4" type="title"/>
          </p:nvPr>
        </p:nvSpPr>
        <p:spPr>
          <a:xfrm>
            <a:off x="6634933" y="2672467"/>
            <a:ext cx="4865700" cy="33192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Clr>
                <a:srgbClr val="043461"/>
              </a:buClr>
              <a:buSzPts val="2100"/>
              <a:buFont typeface="Roboto Light"/>
              <a:buNone/>
              <a:defRPr b="0" sz="2100">
                <a:solidFill>
                  <a:srgbClr val="043461"/>
                </a:solidFill>
                <a:latin typeface="Roboto Light"/>
                <a:ea typeface="Roboto Light"/>
                <a:cs typeface="Roboto Light"/>
                <a:sym typeface="Roboto Light"/>
              </a:defRPr>
            </a:lvl1pPr>
            <a:lvl2pPr lvl="1" algn="l">
              <a:lnSpc>
                <a:spcPct val="100000"/>
              </a:lnSpc>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2pPr>
            <a:lvl3pPr lvl="2" algn="l">
              <a:lnSpc>
                <a:spcPct val="100000"/>
              </a:lnSpc>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3pPr>
            <a:lvl4pPr lvl="3" algn="l">
              <a:lnSpc>
                <a:spcPct val="100000"/>
              </a:lnSpc>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4pPr>
            <a:lvl5pPr lvl="4" algn="l">
              <a:lnSpc>
                <a:spcPct val="100000"/>
              </a:lnSpc>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5pPr>
            <a:lvl6pPr lvl="5" algn="l">
              <a:lnSpc>
                <a:spcPct val="100000"/>
              </a:lnSpc>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6pPr>
            <a:lvl7pPr lvl="6" algn="l">
              <a:lnSpc>
                <a:spcPct val="100000"/>
              </a:lnSpc>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7pPr>
            <a:lvl8pPr lvl="7" algn="l">
              <a:lnSpc>
                <a:spcPct val="100000"/>
              </a:lnSpc>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8pPr>
            <a:lvl9pPr lvl="8" algn="l">
              <a:lnSpc>
                <a:spcPct val="100000"/>
              </a:lnSpc>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9pPr>
          </a:lstStyle>
          <a:p/>
        </p:txBody>
      </p:sp>
      <p:sp>
        <p:nvSpPr>
          <p:cNvPr id="258" name="Google Shape;258;p60"/>
          <p:cNvSpPr txBox="1"/>
          <p:nvPr>
            <p:ph idx="5"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pic>
        <p:nvPicPr>
          <p:cNvPr id="259" name="Google Shape;259;p60"/>
          <p:cNvPicPr preferRelativeResize="0"/>
          <p:nvPr/>
        </p:nvPicPr>
        <p:blipFill rotWithShape="1">
          <a:blip r:embed="rId2">
            <a:alphaModFix/>
          </a:blip>
          <a:srcRect b="0" l="0" r="0" t="0"/>
          <a:stretch/>
        </p:blipFill>
        <p:spPr>
          <a:xfrm>
            <a:off x="5740184" y="1577400"/>
            <a:ext cx="1103293" cy="4883433"/>
          </a:xfrm>
          <a:prstGeom prst="rect">
            <a:avLst/>
          </a:prstGeom>
          <a:noFill/>
          <a:ln>
            <a:noFill/>
          </a:ln>
        </p:spPr>
      </p:pic>
      <p:sp>
        <p:nvSpPr>
          <p:cNvPr id="260" name="Google Shape;260;p60"/>
          <p:cNvSpPr txBox="1"/>
          <p:nvPr>
            <p:ph idx="6" type="title"/>
          </p:nvPr>
        </p:nvSpPr>
        <p:spPr>
          <a:xfrm>
            <a:off x="-8000" y="687033"/>
            <a:ext cx="122247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6 1">
  <p:cSld name="CUSTOM_28_1">
    <p:bg>
      <p:bgPr>
        <a:solidFill>
          <a:srgbClr val="FFFFFF"/>
        </a:solidFill>
      </p:bgPr>
    </p:bg>
    <p:spTree>
      <p:nvGrpSpPr>
        <p:cNvPr id="261" name="Shape 261"/>
        <p:cNvGrpSpPr/>
        <p:nvPr/>
      </p:nvGrpSpPr>
      <p:grpSpPr>
        <a:xfrm>
          <a:off x="0" y="0"/>
          <a:ext cx="0" cy="0"/>
          <a:chOff x="0" y="0"/>
          <a:chExt cx="0" cy="0"/>
        </a:xfrm>
      </p:grpSpPr>
      <p:sp>
        <p:nvSpPr>
          <p:cNvPr id="262" name="Google Shape;262;p61"/>
          <p:cNvSpPr/>
          <p:nvPr/>
        </p:nvSpPr>
        <p:spPr>
          <a:xfrm>
            <a:off x="1478502" y="1577400"/>
            <a:ext cx="4262100" cy="635700"/>
          </a:xfrm>
          <a:prstGeom prst="roundRect">
            <a:avLst>
              <a:gd fmla="val 16667" name="adj"/>
            </a:avLst>
          </a:prstGeom>
          <a:solidFill>
            <a:schemeClr val="lt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rgbClr val="FFFFFF"/>
              </a:solidFill>
              <a:latin typeface="Roboto Light"/>
              <a:ea typeface="Roboto Light"/>
              <a:cs typeface="Roboto Light"/>
              <a:sym typeface="Roboto Light"/>
            </a:endParaRPr>
          </a:p>
        </p:txBody>
      </p:sp>
      <p:sp>
        <p:nvSpPr>
          <p:cNvPr id="263" name="Google Shape;263;p61"/>
          <p:cNvSpPr txBox="1"/>
          <p:nvPr>
            <p:ph type="title"/>
          </p:nvPr>
        </p:nvSpPr>
        <p:spPr>
          <a:xfrm>
            <a:off x="1572657" y="1626543"/>
            <a:ext cx="4041600" cy="524700"/>
          </a:xfrm>
          <a:prstGeom prst="rect">
            <a:avLst/>
          </a:prstGeom>
          <a:noFill/>
          <a:ln>
            <a:noFill/>
          </a:ln>
        </p:spPr>
        <p:txBody>
          <a:bodyPr anchorCtr="0" anchor="ctr" bIns="121900" lIns="121900" spcFirstLastPara="1" rIns="121900" wrap="square" tIns="121900">
            <a:noAutofit/>
          </a:bodyPr>
          <a:lstStyle>
            <a:lvl1pPr lvl="0" algn="l">
              <a:lnSpc>
                <a:spcPct val="100000"/>
              </a:lnSpc>
              <a:spcBef>
                <a:spcPts val="0"/>
              </a:spcBef>
              <a:spcAft>
                <a:spcPts val="0"/>
              </a:spcAft>
              <a:buClr>
                <a:schemeClr val="dk1"/>
              </a:buClr>
              <a:buSzPts val="2400"/>
              <a:buFont typeface="Roboto Light"/>
              <a:buNone/>
              <a:defRPr b="0" sz="2400">
                <a:solidFill>
                  <a:schemeClr val="dk1"/>
                </a:solidFill>
                <a:latin typeface="Roboto Light"/>
                <a:ea typeface="Roboto Light"/>
                <a:cs typeface="Roboto Light"/>
                <a:sym typeface="Roboto Light"/>
              </a:defRPr>
            </a:lvl1pPr>
            <a:lvl2pPr lvl="1" algn="l">
              <a:lnSpc>
                <a:spcPct val="100000"/>
              </a:lnSpc>
              <a:spcBef>
                <a:spcPts val="0"/>
              </a:spcBef>
              <a:spcAft>
                <a:spcPts val="0"/>
              </a:spcAft>
              <a:buSzPts val="3700"/>
              <a:buNone/>
              <a:defRPr>
                <a:latin typeface="Roboto Light"/>
                <a:ea typeface="Roboto Light"/>
                <a:cs typeface="Roboto Light"/>
                <a:sym typeface="Roboto Light"/>
              </a:defRPr>
            </a:lvl2pPr>
            <a:lvl3pPr lvl="2" algn="l">
              <a:lnSpc>
                <a:spcPct val="100000"/>
              </a:lnSpc>
              <a:spcBef>
                <a:spcPts val="0"/>
              </a:spcBef>
              <a:spcAft>
                <a:spcPts val="0"/>
              </a:spcAft>
              <a:buSzPts val="3700"/>
              <a:buNone/>
              <a:defRPr>
                <a:latin typeface="Roboto Light"/>
                <a:ea typeface="Roboto Light"/>
                <a:cs typeface="Roboto Light"/>
                <a:sym typeface="Roboto Light"/>
              </a:defRPr>
            </a:lvl3pPr>
            <a:lvl4pPr lvl="3" algn="l">
              <a:lnSpc>
                <a:spcPct val="100000"/>
              </a:lnSpc>
              <a:spcBef>
                <a:spcPts val="0"/>
              </a:spcBef>
              <a:spcAft>
                <a:spcPts val="0"/>
              </a:spcAft>
              <a:buSzPts val="3700"/>
              <a:buNone/>
              <a:defRPr>
                <a:latin typeface="Roboto Light"/>
                <a:ea typeface="Roboto Light"/>
                <a:cs typeface="Roboto Light"/>
                <a:sym typeface="Roboto Light"/>
              </a:defRPr>
            </a:lvl4pPr>
            <a:lvl5pPr lvl="4" algn="l">
              <a:lnSpc>
                <a:spcPct val="100000"/>
              </a:lnSpc>
              <a:spcBef>
                <a:spcPts val="0"/>
              </a:spcBef>
              <a:spcAft>
                <a:spcPts val="0"/>
              </a:spcAft>
              <a:buSzPts val="3700"/>
              <a:buNone/>
              <a:defRPr>
                <a:latin typeface="Roboto Light"/>
                <a:ea typeface="Roboto Light"/>
                <a:cs typeface="Roboto Light"/>
                <a:sym typeface="Roboto Light"/>
              </a:defRPr>
            </a:lvl5pPr>
            <a:lvl6pPr lvl="5" algn="l">
              <a:lnSpc>
                <a:spcPct val="100000"/>
              </a:lnSpc>
              <a:spcBef>
                <a:spcPts val="0"/>
              </a:spcBef>
              <a:spcAft>
                <a:spcPts val="0"/>
              </a:spcAft>
              <a:buSzPts val="3700"/>
              <a:buNone/>
              <a:defRPr>
                <a:latin typeface="Roboto Light"/>
                <a:ea typeface="Roboto Light"/>
                <a:cs typeface="Roboto Light"/>
                <a:sym typeface="Roboto Light"/>
              </a:defRPr>
            </a:lvl6pPr>
            <a:lvl7pPr lvl="6" algn="l">
              <a:lnSpc>
                <a:spcPct val="100000"/>
              </a:lnSpc>
              <a:spcBef>
                <a:spcPts val="0"/>
              </a:spcBef>
              <a:spcAft>
                <a:spcPts val="0"/>
              </a:spcAft>
              <a:buSzPts val="3700"/>
              <a:buNone/>
              <a:defRPr>
                <a:latin typeface="Roboto Light"/>
                <a:ea typeface="Roboto Light"/>
                <a:cs typeface="Roboto Light"/>
                <a:sym typeface="Roboto Light"/>
              </a:defRPr>
            </a:lvl7pPr>
            <a:lvl8pPr lvl="7" algn="l">
              <a:lnSpc>
                <a:spcPct val="100000"/>
              </a:lnSpc>
              <a:spcBef>
                <a:spcPts val="0"/>
              </a:spcBef>
              <a:spcAft>
                <a:spcPts val="0"/>
              </a:spcAft>
              <a:buSzPts val="3700"/>
              <a:buNone/>
              <a:defRPr>
                <a:latin typeface="Roboto Light"/>
                <a:ea typeface="Roboto Light"/>
                <a:cs typeface="Roboto Light"/>
                <a:sym typeface="Roboto Light"/>
              </a:defRPr>
            </a:lvl8pPr>
            <a:lvl9pPr lvl="8" algn="l">
              <a:lnSpc>
                <a:spcPct val="100000"/>
              </a:lnSpc>
              <a:spcBef>
                <a:spcPts val="0"/>
              </a:spcBef>
              <a:spcAft>
                <a:spcPts val="0"/>
              </a:spcAft>
              <a:buSzPts val="3700"/>
              <a:buNone/>
              <a:defRPr>
                <a:latin typeface="Roboto Light"/>
                <a:ea typeface="Roboto Light"/>
                <a:cs typeface="Roboto Light"/>
                <a:sym typeface="Roboto Light"/>
              </a:defRPr>
            </a:lvl9pPr>
          </a:lstStyle>
          <a:p/>
        </p:txBody>
      </p:sp>
      <p:sp>
        <p:nvSpPr>
          <p:cNvPr id="264" name="Google Shape;264;p61"/>
          <p:cNvSpPr txBox="1"/>
          <p:nvPr>
            <p:ph idx="2" type="title"/>
          </p:nvPr>
        </p:nvSpPr>
        <p:spPr>
          <a:xfrm>
            <a:off x="1194967" y="2495167"/>
            <a:ext cx="4545300" cy="34965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Clr>
                <a:schemeClr val="dk1"/>
              </a:buClr>
              <a:buSzPts val="2100"/>
              <a:buFont typeface="Roboto Light"/>
              <a:buNone/>
              <a:defRPr b="0" sz="2100">
                <a:solidFill>
                  <a:schemeClr val="dk1"/>
                </a:solidFill>
                <a:latin typeface="Roboto Light"/>
                <a:ea typeface="Roboto Light"/>
                <a:cs typeface="Roboto Light"/>
                <a:sym typeface="Roboto Light"/>
              </a:defRPr>
            </a:lvl1pPr>
            <a:lvl2pPr lvl="1" algn="l">
              <a:lnSpc>
                <a:spcPct val="100000"/>
              </a:lnSpc>
              <a:spcBef>
                <a:spcPts val="0"/>
              </a:spcBef>
              <a:spcAft>
                <a:spcPts val="0"/>
              </a:spcAft>
              <a:buSzPts val="2100"/>
              <a:buNone/>
              <a:defRPr sz="2100">
                <a:latin typeface="Roboto Light"/>
                <a:ea typeface="Roboto Light"/>
                <a:cs typeface="Roboto Light"/>
                <a:sym typeface="Roboto Light"/>
              </a:defRPr>
            </a:lvl2pPr>
            <a:lvl3pPr lvl="2" algn="l">
              <a:lnSpc>
                <a:spcPct val="100000"/>
              </a:lnSpc>
              <a:spcBef>
                <a:spcPts val="0"/>
              </a:spcBef>
              <a:spcAft>
                <a:spcPts val="0"/>
              </a:spcAft>
              <a:buSzPts val="2100"/>
              <a:buNone/>
              <a:defRPr sz="2100">
                <a:latin typeface="Roboto Light"/>
                <a:ea typeface="Roboto Light"/>
                <a:cs typeface="Roboto Light"/>
                <a:sym typeface="Roboto Light"/>
              </a:defRPr>
            </a:lvl3pPr>
            <a:lvl4pPr lvl="3" algn="l">
              <a:lnSpc>
                <a:spcPct val="100000"/>
              </a:lnSpc>
              <a:spcBef>
                <a:spcPts val="0"/>
              </a:spcBef>
              <a:spcAft>
                <a:spcPts val="0"/>
              </a:spcAft>
              <a:buSzPts val="2100"/>
              <a:buNone/>
              <a:defRPr sz="2100">
                <a:latin typeface="Roboto Light"/>
                <a:ea typeface="Roboto Light"/>
                <a:cs typeface="Roboto Light"/>
                <a:sym typeface="Roboto Light"/>
              </a:defRPr>
            </a:lvl4pPr>
            <a:lvl5pPr lvl="4" algn="l">
              <a:lnSpc>
                <a:spcPct val="100000"/>
              </a:lnSpc>
              <a:spcBef>
                <a:spcPts val="0"/>
              </a:spcBef>
              <a:spcAft>
                <a:spcPts val="0"/>
              </a:spcAft>
              <a:buSzPts val="2100"/>
              <a:buNone/>
              <a:defRPr sz="2100">
                <a:latin typeface="Roboto Light"/>
                <a:ea typeface="Roboto Light"/>
                <a:cs typeface="Roboto Light"/>
                <a:sym typeface="Roboto Light"/>
              </a:defRPr>
            </a:lvl5pPr>
            <a:lvl6pPr lvl="5" algn="l">
              <a:lnSpc>
                <a:spcPct val="100000"/>
              </a:lnSpc>
              <a:spcBef>
                <a:spcPts val="0"/>
              </a:spcBef>
              <a:spcAft>
                <a:spcPts val="0"/>
              </a:spcAft>
              <a:buSzPts val="2100"/>
              <a:buNone/>
              <a:defRPr sz="2100">
                <a:latin typeface="Roboto Light"/>
                <a:ea typeface="Roboto Light"/>
                <a:cs typeface="Roboto Light"/>
                <a:sym typeface="Roboto Light"/>
              </a:defRPr>
            </a:lvl6pPr>
            <a:lvl7pPr lvl="6" algn="l">
              <a:lnSpc>
                <a:spcPct val="100000"/>
              </a:lnSpc>
              <a:spcBef>
                <a:spcPts val="0"/>
              </a:spcBef>
              <a:spcAft>
                <a:spcPts val="0"/>
              </a:spcAft>
              <a:buSzPts val="2100"/>
              <a:buNone/>
              <a:defRPr sz="2100">
                <a:latin typeface="Roboto Light"/>
                <a:ea typeface="Roboto Light"/>
                <a:cs typeface="Roboto Light"/>
                <a:sym typeface="Roboto Light"/>
              </a:defRPr>
            </a:lvl7pPr>
            <a:lvl8pPr lvl="7" algn="l">
              <a:lnSpc>
                <a:spcPct val="100000"/>
              </a:lnSpc>
              <a:spcBef>
                <a:spcPts val="0"/>
              </a:spcBef>
              <a:spcAft>
                <a:spcPts val="0"/>
              </a:spcAft>
              <a:buSzPts val="2100"/>
              <a:buNone/>
              <a:defRPr sz="2100">
                <a:latin typeface="Roboto Light"/>
                <a:ea typeface="Roboto Light"/>
                <a:cs typeface="Roboto Light"/>
                <a:sym typeface="Roboto Light"/>
              </a:defRPr>
            </a:lvl8pPr>
            <a:lvl9pPr lvl="8" algn="l">
              <a:lnSpc>
                <a:spcPct val="100000"/>
              </a:lnSpc>
              <a:spcBef>
                <a:spcPts val="0"/>
              </a:spcBef>
              <a:spcAft>
                <a:spcPts val="0"/>
              </a:spcAft>
              <a:buSzPts val="2100"/>
              <a:buNone/>
              <a:defRPr sz="2100">
                <a:latin typeface="Roboto Light"/>
                <a:ea typeface="Roboto Light"/>
                <a:cs typeface="Roboto Light"/>
                <a:sym typeface="Roboto Light"/>
              </a:defRPr>
            </a:lvl9pPr>
          </a:lstStyle>
          <a:p/>
        </p:txBody>
      </p:sp>
      <p:sp>
        <p:nvSpPr>
          <p:cNvPr id="265" name="Google Shape;265;p61"/>
          <p:cNvSpPr txBox="1"/>
          <p:nvPr>
            <p:ph idx="3" type="title"/>
          </p:nvPr>
        </p:nvSpPr>
        <p:spPr>
          <a:xfrm>
            <a:off x="7098567" y="2495167"/>
            <a:ext cx="4809900" cy="34965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Clr>
                <a:schemeClr val="dk1"/>
              </a:buClr>
              <a:buSzPts val="2100"/>
              <a:buFont typeface="Roboto Light"/>
              <a:buNone/>
              <a:defRPr b="0" sz="2100">
                <a:solidFill>
                  <a:schemeClr val="dk1"/>
                </a:solidFill>
                <a:latin typeface="Roboto Light"/>
                <a:ea typeface="Roboto Light"/>
                <a:cs typeface="Roboto Light"/>
                <a:sym typeface="Roboto Light"/>
              </a:defRPr>
            </a:lvl1pPr>
            <a:lvl2pPr lvl="1" algn="l">
              <a:lnSpc>
                <a:spcPct val="100000"/>
              </a:lnSpc>
              <a:spcBef>
                <a:spcPts val="0"/>
              </a:spcBef>
              <a:spcAft>
                <a:spcPts val="0"/>
              </a:spcAft>
              <a:buSzPts val="2100"/>
              <a:buNone/>
              <a:defRPr sz="2100">
                <a:latin typeface="Roboto Light"/>
                <a:ea typeface="Roboto Light"/>
                <a:cs typeface="Roboto Light"/>
                <a:sym typeface="Roboto Light"/>
              </a:defRPr>
            </a:lvl2pPr>
            <a:lvl3pPr lvl="2" algn="l">
              <a:lnSpc>
                <a:spcPct val="100000"/>
              </a:lnSpc>
              <a:spcBef>
                <a:spcPts val="0"/>
              </a:spcBef>
              <a:spcAft>
                <a:spcPts val="0"/>
              </a:spcAft>
              <a:buSzPts val="2100"/>
              <a:buNone/>
              <a:defRPr sz="2100">
                <a:latin typeface="Roboto Light"/>
                <a:ea typeface="Roboto Light"/>
                <a:cs typeface="Roboto Light"/>
                <a:sym typeface="Roboto Light"/>
              </a:defRPr>
            </a:lvl3pPr>
            <a:lvl4pPr lvl="3" algn="l">
              <a:lnSpc>
                <a:spcPct val="100000"/>
              </a:lnSpc>
              <a:spcBef>
                <a:spcPts val="0"/>
              </a:spcBef>
              <a:spcAft>
                <a:spcPts val="0"/>
              </a:spcAft>
              <a:buSzPts val="2100"/>
              <a:buNone/>
              <a:defRPr sz="2100">
                <a:latin typeface="Roboto Light"/>
                <a:ea typeface="Roboto Light"/>
                <a:cs typeface="Roboto Light"/>
                <a:sym typeface="Roboto Light"/>
              </a:defRPr>
            </a:lvl4pPr>
            <a:lvl5pPr lvl="4" algn="l">
              <a:lnSpc>
                <a:spcPct val="100000"/>
              </a:lnSpc>
              <a:spcBef>
                <a:spcPts val="0"/>
              </a:spcBef>
              <a:spcAft>
                <a:spcPts val="0"/>
              </a:spcAft>
              <a:buSzPts val="2100"/>
              <a:buNone/>
              <a:defRPr sz="2100">
                <a:latin typeface="Roboto Light"/>
                <a:ea typeface="Roboto Light"/>
                <a:cs typeface="Roboto Light"/>
                <a:sym typeface="Roboto Light"/>
              </a:defRPr>
            </a:lvl5pPr>
            <a:lvl6pPr lvl="5" algn="l">
              <a:lnSpc>
                <a:spcPct val="100000"/>
              </a:lnSpc>
              <a:spcBef>
                <a:spcPts val="0"/>
              </a:spcBef>
              <a:spcAft>
                <a:spcPts val="0"/>
              </a:spcAft>
              <a:buSzPts val="2100"/>
              <a:buNone/>
              <a:defRPr sz="2100">
                <a:latin typeface="Roboto Light"/>
                <a:ea typeface="Roboto Light"/>
                <a:cs typeface="Roboto Light"/>
                <a:sym typeface="Roboto Light"/>
              </a:defRPr>
            </a:lvl6pPr>
            <a:lvl7pPr lvl="6" algn="l">
              <a:lnSpc>
                <a:spcPct val="100000"/>
              </a:lnSpc>
              <a:spcBef>
                <a:spcPts val="0"/>
              </a:spcBef>
              <a:spcAft>
                <a:spcPts val="0"/>
              </a:spcAft>
              <a:buSzPts val="2100"/>
              <a:buNone/>
              <a:defRPr sz="2100">
                <a:latin typeface="Roboto Light"/>
                <a:ea typeface="Roboto Light"/>
                <a:cs typeface="Roboto Light"/>
                <a:sym typeface="Roboto Light"/>
              </a:defRPr>
            </a:lvl7pPr>
            <a:lvl8pPr lvl="7" algn="l">
              <a:lnSpc>
                <a:spcPct val="100000"/>
              </a:lnSpc>
              <a:spcBef>
                <a:spcPts val="0"/>
              </a:spcBef>
              <a:spcAft>
                <a:spcPts val="0"/>
              </a:spcAft>
              <a:buSzPts val="2100"/>
              <a:buNone/>
              <a:defRPr sz="2100">
                <a:latin typeface="Roboto Light"/>
                <a:ea typeface="Roboto Light"/>
                <a:cs typeface="Roboto Light"/>
                <a:sym typeface="Roboto Light"/>
              </a:defRPr>
            </a:lvl8pPr>
            <a:lvl9pPr lvl="8" algn="l">
              <a:lnSpc>
                <a:spcPct val="100000"/>
              </a:lnSpc>
              <a:spcBef>
                <a:spcPts val="0"/>
              </a:spcBef>
              <a:spcAft>
                <a:spcPts val="0"/>
              </a:spcAft>
              <a:buSzPts val="2100"/>
              <a:buNone/>
              <a:defRPr sz="2100">
                <a:latin typeface="Roboto Light"/>
                <a:ea typeface="Roboto Light"/>
                <a:cs typeface="Roboto Light"/>
                <a:sym typeface="Roboto Light"/>
              </a:defRPr>
            </a:lvl9pPr>
          </a:lstStyle>
          <a:p/>
        </p:txBody>
      </p:sp>
      <p:sp>
        <p:nvSpPr>
          <p:cNvPr id="266" name="Google Shape;266;p61"/>
          <p:cNvSpPr txBox="1"/>
          <p:nvPr>
            <p:ph idx="4"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pic>
        <p:nvPicPr>
          <p:cNvPr id="267" name="Google Shape;267;p61"/>
          <p:cNvPicPr preferRelativeResize="0"/>
          <p:nvPr/>
        </p:nvPicPr>
        <p:blipFill rotWithShape="1">
          <a:blip r:embed="rId2">
            <a:alphaModFix/>
          </a:blip>
          <a:srcRect b="0" l="0" r="0" t="0"/>
          <a:stretch/>
        </p:blipFill>
        <p:spPr>
          <a:xfrm>
            <a:off x="5740184" y="1577400"/>
            <a:ext cx="1103293" cy="4883433"/>
          </a:xfrm>
          <a:prstGeom prst="rect">
            <a:avLst/>
          </a:prstGeom>
          <a:noFill/>
          <a:ln>
            <a:noFill/>
          </a:ln>
        </p:spPr>
      </p:pic>
      <p:grpSp>
        <p:nvGrpSpPr>
          <p:cNvPr id="268" name="Google Shape;268;p61"/>
          <p:cNvGrpSpPr/>
          <p:nvPr/>
        </p:nvGrpSpPr>
        <p:grpSpPr>
          <a:xfrm>
            <a:off x="609544" y="1587237"/>
            <a:ext cx="711186" cy="711306"/>
            <a:chOff x="457200" y="1378813"/>
            <a:chExt cx="695400" cy="695450"/>
          </a:xfrm>
        </p:grpSpPr>
        <p:sp>
          <p:nvSpPr>
            <p:cNvPr id="269" name="Google Shape;269;p61"/>
            <p:cNvSpPr/>
            <p:nvPr/>
          </p:nvSpPr>
          <p:spPr>
            <a:xfrm>
              <a:off x="457200" y="1378813"/>
              <a:ext cx="695400" cy="621300"/>
            </a:xfrm>
            <a:prstGeom prst="roundRect">
              <a:avLst>
                <a:gd fmla="val 16667" name="adj"/>
              </a:avLst>
            </a:prstGeom>
            <a:solidFill>
              <a:schemeClr val="dk1"/>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Roboto Light"/>
                  <a:ea typeface="Roboto Light"/>
                  <a:cs typeface="Roboto Light"/>
                  <a:sym typeface="Roboto Light"/>
                </a:rPr>
                <a:t>01</a:t>
              </a:r>
              <a:endParaRPr b="0" i="0" sz="2800" u="none" cap="none" strike="noStrike">
                <a:solidFill>
                  <a:schemeClr val="lt1"/>
                </a:solidFill>
                <a:latin typeface="Roboto Light"/>
                <a:ea typeface="Roboto Light"/>
                <a:cs typeface="Roboto Light"/>
                <a:sym typeface="Roboto Light"/>
              </a:endParaRPr>
            </a:p>
          </p:txBody>
        </p:sp>
        <p:sp>
          <p:nvSpPr>
            <p:cNvPr id="270" name="Google Shape;270;p61"/>
            <p:cNvSpPr/>
            <p:nvPr/>
          </p:nvSpPr>
          <p:spPr>
            <a:xfrm rot="10800000">
              <a:off x="634726" y="1885638"/>
              <a:ext cx="340325" cy="188625"/>
            </a:xfrm>
            <a:prstGeom prst="flowChartExtra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grpSp>
      <p:grpSp>
        <p:nvGrpSpPr>
          <p:cNvPr id="271" name="Google Shape;271;p61"/>
          <p:cNvGrpSpPr/>
          <p:nvPr/>
        </p:nvGrpSpPr>
        <p:grpSpPr>
          <a:xfrm>
            <a:off x="6502483" y="1587237"/>
            <a:ext cx="711186" cy="711306"/>
            <a:chOff x="2605668" y="1378813"/>
            <a:chExt cx="695400" cy="695450"/>
          </a:xfrm>
        </p:grpSpPr>
        <p:sp>
          <p:nvSpPr>
            <p:cNvPr id="272" name="Google Shape;272;p61"/>
            <p:cNvSpPr/>
            <p:nvPr/>
          </p:nvSpPr>
          <p:spPr>
            <a:xfrm>
              <a:off x="2605668" y="1378813"/>
              <a:ext cx="695400" cy="621300"/>
            </a:xfrm>
            <a:prstGeom prst="roundRect">
              <a:avLst>
                <a:gd fmla="val 16667" name="adj"/>
              </a:avLst>
            </a:prstGeom>
            <a:solidFill>
              <a:schemeClr val="accent1"/>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dk2"/>
                  </a:solidFill>
                  <a:latin typeface="Roboto Light"/>
                  <a:ea typeface="Roboto Light"/>
                  <a:cs typeface="Roboto Light"/>
                  <a:sym typeface="Roboto Light"/>
                </a:rPr>
                <a:t>02</a:t>
              </a:r>
              <a:endParaRPr b="0" i="0" sz="2800" u="none" cap="none" strike="noStrike">
                <a:solidFill>
                  <a:schemeClr val="dk2"/>
                </a:solidFill>
                <a:latin typeface="Roboto Light"/>
                <a:ea typeface="Roboto Light"/>
                <a:cs typeface="Roboto Light"/>
                <a:sym typeface="Roboto Light"/>
              </a:endParaRPr>
            </a:p>
          </p:txBody>
        </p:sp>
        <p:sp>
          <p:nvSpPr>
            <p:cNvPr id="273" name="Google Shape;273;p61"/>
            <p:cNvSpPr/>
            <p:nvPr/>
          </p:nvSpPr>
          <p:spPr>
            <a:xfrm rot="10800000">
              <a:off x="2783210" y="1885638"/>
              <a:ext cx="340325" cy="188625"/>
            </a:xfrm>
            <a:prstGeom prst="flowChartExtract">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2"/>
                </a:solidFill>
                <a:latin typeface="Arial"/>
                <a:ea typeface="Arial"/>
                <a:cs typeface="Arial"/>
                <a:sym typeface="Arial"/>
              </a:endParaRPr>
            </a:p>
          </p:txBody>
        </p:sp>
      </p:grpSp>
      <p:sp>
        <p:nvSpPr>
          <p:cNvPr id="274" name="Google Shape;274;p61"/>
          <p:cNvSpPr/>
          <p:nvPr/>
        </p:nvSpPr>
        <p:spPr>
          <a:xfrm>
            <a:off x="7371969" y="1577400"/>
            <a:ext cx="4262100" cy="635700"/>
          </a:xfrm>
          <a:prstGeom prst="roundRect">
            <a:avLst>
              <a:gd fmla="val 16667" name="adj"/>
            </a:avLst>
          </a:prstGeom>
          <a:solidFill>
            <a:schemeClr val="lt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rgbClr val="FFFFFF"/>
              </a:solidFill>
              <a:latin typeface="Roboto Light"/>
              <a:ea typeface="Roboto Light"/>
              <a:cs typeface="Roboto Light"/>
              <a:sym typeface="Roboto Light"/>
            </a:endParaRPr>
          </a:p>
        </p:txBody>
      </p:sp>
      <p:sp>
        <p:nvSpPr>
          <p:cNvPr id="275" name="Google Shape;275;p61"/>
          <p:cNvSpPr txBox="1"/>
          <p:nvPr>
            <p:ph idx="5" type="title"/>
          </p:nvPr>
        </p:nvSpPr>
        <p:spPr>
          <a:xfrm>
            <a:off x="7466124" y="1626543"/>
            <a:ext cx="4041600" cy="524700"/>
          </a:xfrm>
          <a:prstGeom prst="rect">
            <a:avLst/>
          </a:prstGeom>
          <a:noFill/>
          <a:ln>
            <a:noFill/>
          </a:ln>
        </p:spPr>
        <p:txBody>
          <a:bodyPr anchorCtr="0" anchor="ctr" bIns="121900" lIns="121900" spcFirstLastPara="1" rIns="121900" wrap="square" tIns="121900">
            <a:noAutofit/>
          </a:bodyPr>
          <a:lstStyle>
            <a:lvl1pPr lvl="0" algn="l">
              <a:lnSpc>
                <a:spcPct val="100000"/>
              </a:lnSpc>
              <a:spcBef>
                <a:spcPts val="0"/>
              </a:spcBef>
              <a:spcAft>
                <a:spcPts val="0"/>
              </a:spcAft>
              <a:buClr>
                <a:schemeClr val="dk1"/>
              </a:buClr>
              <a:buSzPts val="2400"/>
              <a:buFont typeface="Roboto Light"/>
              <a:buNone/>
              <a:defRPr b="0" sz="2400">
                <a:solidFill>
                  <a:schemeClr val="dk1"/>
                </a:solidFill>
                <a:latin typeface="Roboto Light"/>
                <a:ea typeface="Roboto Light"/>
                <a:cs typeface="Roboto Light"/>
                <a:sym typeface="Roboto Light"/>
              </a:defRPr>
            </a:lvl1pPr>
            <a:lvl2pPr lvl="1" algn="l">
              <a:lnSpc>
                <a:spcPct val="100000"/>
              </a:lnSpc>
              <a:spcBef>
                <a:spcPts val="0"/>
              </a:spcBef>
              <a:spcAft>
                <a:spcPts val="0"/>
              </a:spcAft>
              <a:buSzPts val="3700"/>
              <a:buNone/>
              <a:defRPr>
                <a:latin typeface="Roboto Light"/>
                <a:ea typeface="Roboto Light"/>
                <a:cs typeface="Roboto Light"/>
                <a:sym typeface="Roboto Light"/>
              </a:defRPr>
            </a:lvl2pPr>
            <a:lvl3pPr lvl="2" algn="l">
              <a:lnSpc>
                <a:spcPct val="100000"/>
              </a:lnSpc>
              <a:spcBef>
                <a:spcPts val="0"/>
              </a:spcBef>
              <a:spcAft>
                <a:spcPts val="0"/>
              </a:spcAft>
              <a:buSzPts val="3700"/>
              <a:buNone/>
              <a:defRPr>
                <a:latin typeface="Roboto Light"/>
                <a:ea typeface="Roboto Light"/>
                <a:cs typeface="Roboto Light"/>
                <a:sym typeface="Roboto Light"/>
              </a:defRPr>
            </a:lvl3pPr>
            <a:lvl4pPr lvl="3" algn="l">
              <a:lnSpc>
                <a:spcPct val="100000"/>
              </a:lnSpc>
              <a:spcBef>
                <a:spcPts val="0"/>
              </a:spcBef>
              <a:spcAft>
                <a:spcPts val="0"/>
              </a:spcAft>
              <a:buSzPts val="3700"/>
              <a:buNone/>
              <a:defRPr>
                <a:latin typeface="Roboto Light"/>
                <a:ea typeface="Roboto Light"/>
                <a:cs typeface="Roboto Light"/>
                <a:sym typeface="Roboto Light"/>
              </a:defRPr>
            </a:lvl4pPr>
            <a:lvl5pPr lvl="4" algn="l">
              <a:lnSpc>
                <a:spcPct val="100000"/>
              </a:lnSpc>
              <a:spcBef>
                <a:spcPts val="0"/>
              </a:spcBef>
              <a:spcAft>
                <a:spcPts val="0"/>
              </a:spcAft>
              <a:buSzPts val="3700"/>
              <a:buNone/>
              <a:defRPr>
                <a:latin typeface="Roboto Light"/>
                <a:ea typeface="Roboto Light"/>
                <a:cs typeface="Roboto Light"/>
                <a:sym typeface="Roboto Light"/>
              </a:defRPr>
            </a:lvl5pPr>
            <a:lvl6pPr lvl="5" algn="l">
              <a:lnSpc>
                <a:spcPct val="100000"/>
              </a:lnSpc>
              <a:spcBef>
                <a:spcPts val="0"/>
              </a:spcBef>
              <a:spcAft>
                <a:spcPts val="0"/>
              </a:spcAft>
              <a:buSzPts val="3700"/>
              <a:buNone/>
              <a:defRPr>
                <a:latin typeface="Roboto Light"/>
                <a:ea typeface="Roboto Light"/>
                <a:cs typeface="Roboto Light"/>
                <a:sym typeface="Roboto Light"/>
              </a:defRPr>
            </a:lvl6pPr>
            <a:lvl7pPr lvl="6" algn="l">
              <a:lnSpc>
                <a:spcPct val="100000"/>
              </a:lnSpc>
              <a:spcBef>
                <a:spcPts val="0"/>
              </a:spcBef>
              <a:spcAft>
                <a:spcPts val="0"/>
              </a:spcAft>
              <a:buSzPts val="3700"/>
              <a:buNone/>
              <a:defRPr>
                <a:latin typeface="Roboto Light"/>
                <a:ea typeface="Roboto Light"/>
                <a:cs typeface="Roboto Light"/>
                <a:sym typeface="Roboto Light"/>
              </a:defRPr>
            </a:lvl7pPr>
            <a:lvl8pPr lvl="7" algn="l">
              <a:lnSpc>
                <a:spcPct val="100000"/>
              </a:lnSpc>
              <a:spcBef>
                <a:spcPts val="0"/>
              </a:spcBef>
              <a:spcAft>
                <a:spcPts val="0"/>
              </a:spcAft>
              <a:buSzPts val="3700"/>
              <a:buNone/>
              <a:defRPr>
                <a:latin typeface="Roboto Light"/>
                <a:ea typeface="Roboto Light"/>
                <a:cs typeface="Roboto Light"/>
                <a:sym typeface="Roboto Light"/>
              </a:defRPr>
            </a:lvl8pPr>
            <a:lvl9pPr lvl="8" algn="l">
              <a:lnSpc>
                <a:spcPct val="100000"/>
              </a:lnSpc>
              <a:spcBef>
                <a:spcPts val="0"/>
              </a:spcBef>
              <a:spcAft>
                <a:spcPts val="0"/>
              </a:spcAft>
              <a:buSzPts val="3700"/>
              <a:buNone/>
              <a:defRPr>
                <a:latin typeface="Roboto Light"/>
                <a:ea typeface="Roboto Light"/>
                <a:cs typeface="Roboto Light"/>
                <a:sym typeface="Roboto Light"/>
              </a:defRPr>
            </a:lvl9pPr>
          </a:lstStyle>
          <a:p/>
        </p:txBody>
      </p:sp>
      <p:sp>
        <p:nvSpPr>
          <p:cNvPr id="276" name="Google Shape;276;p61"/>
          <p:cNvSpPr txBox="1"/>
          <p:nvPr>
            <p:ph idx="6" type="title"/>
          </p:nvPr>
        </p:nvSpPr>
        <p:spPr>
          <a:xfrm>
            <a:off x="-8000" y="687033"/>
            <a:ext cx="122247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1">
  <p:cSld name="CUSTOM_25_1">
    <p:spTree>
      <p:nvGrpSpPr>
        <p:cNvPr id="277" name="Shape 277"/>
        <p:cNvGrpSpPr/>
        <p:nvPr/>
      </p:nvGrpSpPr>
      <p:grpSpPr>
        <a:xfrm>
          <a:off x="0" y="0"/>
          <a:ext cx="0" cy="0"/>
          <a:chOff x="0" y="0"/>
          <a:chExt cx="0" cy="0"/>
        </a:xfrm>
      </p:grpSpPr>
      <p:sp>
        <p:nvSpPr>
          <p:cNvPr id="278" name="Google Shape;278;p62"/>
          <p:cNvSpPr txBox="1"/>
          <p:nvPr/>
        </p:nvSpPr>
        <p:spPr>
          <a:xfrm>
            <a:off x="406400" y="1448600"/>
            <a:ext cx="2698800" cy="4909500"/>
          </a:xfrm>
          <a:prstGeom prst="rect">
            <a:avLst/>
          </a:prstGeom>
          <a:solidFill>
            <a:srgbClr val="00C7CC"/>
          </a:solid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Roboto Medium"/>
              <a:ea typeface="Roboto Medium"/>
              <a:cs typeface="Roboto Medium"/>
              <a:sym typeface="Roboto Medium"/>
            </a:endParaRPr>
          </a:p>
        </p:txBody>
      </p:sp>
      <p:sp>
        <p:nvSpPr>
          <p:cNvPr id="279" name="Google Shape;279;p62"/>
          <p:cNvSpPr txBox="1"/>
          <p:nvPr/>
        </p:nvSpPr>
        <p:spPr>
          <a:xfrm>
            <a:off x="3301222" y="1448600"/>
            <a:ext cx="2698800" cy="4909500"/>
          </a:xfrm>
          <a:prstGeom prst="rect">
            <a:avLst/>
          </a:prstGeom>
          <a:solidFill>
            <a:srgbClr val="FCB912"/>
          </a:solid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Roboto Medium"/>
              <a:ea typeface="Roboto Medium"/>
              <a:cs typeface="Roboto Medium"/>
              <a:sym typeface="Roboto Medium"/>
            </a:endParaRPr>
          </a:p>
        </p:txBody>
      </p:sp>
      <p:sp>
        <p:nvSpPr>
          <p:cNvPr id="280" name="Google Shape;280;p62"/>
          <p:cNvSpPr txBox="1"/>
          <p:nvPr/>
        </p:nvSpPr>
        <p:spPr>
          <a:xfrm>
            <a:off x="6196044" y="1448600"/>
            <a:ext cx="2698800" cy="4909500"/>
          </a:xfrm>
          <a:prstGeom prst="rect">
            <a:avLst/>
          </a:prstGeom>
          <a:solidFill>
            <a:srgbClr val="2E5E73"/>
          </a:solid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Roboto Medium"/>
              <a:ea typeface="Roboto Medium"/>
              <a:cs typeface="Roboto Medium"/>
              <a:sym typeface="Roboto Medium"/>
            </a:endParaRPr>
          </a:p>
        </p:txBody>
      </p:sp>
      <p:sp>
        <p:nvSpPr>
          <p:cNvPr id="281" name="Google Shape;281;p62"/>
          <p:cNvSpPr txBox="1"/>
          <p:nvPr/>
        </p:nvSpPr>
        <p:spPr>
          <a:xfrm>
            <a:off x="9090867" y="1448600"/>
            <a:ext cx="2698800" cy="4909500"/>
          </a:xfrm>
          <a:prstGeom prst="rect">
            <a:avLst/>
          </a:prstGeom>
          <a:solidFill>
            <a:srgbClr val="AADCF2"/>
          </a:solid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Roboto Medium"/>
              <a:ea typeface="Roboto Medium"/>
              <a:cs typeface="Roboto Medium"/>
              <a:sym typeface="Roboto Medium"/>
            </a:endParaRPr>
          </a:p>
        </p:txBody>
      </p:sp>
      <p:sp>
        <p:nvSpPr>
          <p:cNvPr id="282" name="Google Shape;282;p62"/>
          <p:cNvSpPr/>
          <p:nvPr/>
        </p:nvSpPr>
        <p:spPr>
          <a:xfrm>
            <a:off x="9286467" y="1511713"/>
            <a:ext cx="2307600" cy="358500"/>
          </a:xfrm>
          <a:prstGeom prst="roundRect">
            <a:avLst>
              <a:gd fmla="val 16500" name="adj"/>
            </a:avLst>
          </a:prstGeom>
          <a:noFill/>
          <a:ln>
            <a:noFill/>
          </a:ln>
        </p:spPr>
        <p:txBody>
          <a:bodyPr anchorCtr="0" anchor="ctr" bIns="0" lIns="0" spcFirstLastPara="1" rIns="0" wrap="square" tIns="170675">
            <a:noAutofit/>
          </a:bodyPr>
          <a:lstStyle/>
          <a:p>
            <a:pPr indent="0" lvl="0" marL="0" marR="0" rtl="0" algn="ctr">
              <a:lnSpc>
                <a:spcPct val="100000"/>
              </a:lnSpc>
              <a:spcBef>
                <a:spcPts val="0"/>
              </a:spcBef>
              <a:spcAft>
                <a:spcPts val="1300"/>
              </a:spcAft>
              <a:buClr>
                <a:srgbClr val="000000"/>
              </a:buClr>
              <a:buSzPts val="1500"/>
              <a:buFont typeface="Arial"/>
              <a:buNone/>
            </a:pPr>
            <a:r>
              <a:rPr b="1" i="0" lang="en-US" sz="2300" u="none" cap="none" strike="noStrike">
                <a:solidFill>
                  <a:srgbClr val="2E5E73"/>
                </a:solidFill>
                <a:latin typeface="Roboto"/>
                <a:ea typeface="Roboto"/>
                <a:cs typeface="Roboto"/>
                <a:sym typeface="Roboto"/>
              </a:rPr>
              <a:t>Title</a:t>
            </a:r>
            <a:endParaRPr b="1" i="0" sz="2300" u="none" cap="none" strike="noStrike">
              <a:solidFill>
                <a:srgbClr val="2E5E73"/>
              </a:solidFill>
              <a:latin typeface="Roboto"/>
              <a:ea typeface="Roboto"/>
              <a:cs typeface="Roboto"/>
              <a:sym typeface="Roboto"/>
            </a:endParaRPr>
          </a:p>
        </p:txBody>
      </p:sp>
      <p:sp>
        <p:nvSpPr>
          <p:cNvPr id="283" name="Google Shape;283;p62"/>
          <p:cNvSpPr/>
          <p:nvPr/>
        </p:nvSpPr>
        <p:spPr>
          <a:xfrm>
            <a:off x="9488500" y="2749350"/>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62"/>
          <p:cNvSpPr txBox="1"/>
          <p:nvPr/>
        </p:nvSpPr>
        <p:spPr>
          <a:xfrm>
            <a:off x="9695783" y="2720550"/>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285" name="Google Shape;285;p62"/>
          <p:cNvSpPr/>
          <p:nvPr/>
        </p:nvSpPr>
        <p:spPr>
          <a:xfrm>
            <a:off x="9264819" y="2710139"/>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2</a:t>
            </a:r>
            <a:endParaRPr b="0" i="0" sz="1900" u="none" cap="none" strike="noStrike">
              <a:solidFill>
                <a:srgbClr val="2E5E73"/>
              </a:solidFill>
              <a:latin typeface="Arial"/>
              <a:ea typeface="Arial"/>
              <a:cs typeface="Arial"/>
              <a:sym typeface="Arial"/>
            </a:endParaRPr>
          </a:p>
        </p:txBody>
      </p:sp>
      <p:sp>
        <p:nvSpPr>
          <p:cNvPr id="286" name="Google Shape;286;p62"/>
          <p:cNvSpPr/>
          <p:nvPr/>
        </p:nvSpPr>
        <p:spPr>
          <a:xfrm>
            <a:off x="6391650" y="1511713"/>
            <a:ext cx="2307600" cy="358500"/>
          </a:xfrm>
          <a:prstGeom prst="roundRect">
            <a:avLst>
              <a:gd fmla="val 16500" name="adj"/>
            </a:avLst>
          </a:prstGeom>
          <a:noFill/>
          <a:ln>
            <a:noFill/>
          </a:ln>
        </p:spPr>
        <p:txBody>
          <a:bodyPr anchorCtr="0" anchor="ctr" bIns="0" lIns="0" spcFirstLastPara="1" rIns="0" wrap="square" tIns="170675">
            <a:noAutofit/>
          </a:bodyPr>
          <a:lstStyle/>
          <a:p>
            <a:pPr indent="0" lvl="0" marL="0" marR="0" rtl="0" algn="ctr">
              <a:lnSpc>
                <a:spcPct val="100000"/>
              </a:lnSpc>
              <a:spcBef>
                <a:spcPts val="0"/>
              </a:spcBef>
              <a:spcAft>
                <a:spcPts val="1300"/>
              </a:spcAft>
              <a:buClr>
                <a:srgbClr val="000000"/>
              </a:buClr>
              <a:buSzPts val="1500"/>
              <a:buFont typeface="Arial"/>
              <a:buNone/>
            </a:pPr>
            <a:r>
              <a:rPr b="1" i="0" lang="en-US" sz="2300" u="none" cap="none" strike="noStrike">
                <a:solidFill>
                  <a:srgbClr val="FFFFFF"/>
                </a:solidFill>
                <a:latin typeface="Roboto"/>
                <a:ea typeface="Roboto"/>
                <a:cs typeface="Roboto"/>
                <a:sym typeface="Roboto"/>
              </a:rPr>
              <a:t>Title</a:t>
            </a:r>
            <a:endParaRPr b="1" i="0" sz="2300" u="none" cap="none" strike="noStrike">
              <a:solidFill>
                <a:srgbClr val="FFFFFF"/>
              </a:solidFill>
              <a:latin typeface="Roboto"/>
              <a:ea typeface="Roboto"/>
              <a:cs typeface="Roboto"/>
              <a:sym typeface="Roboto"/>
            </a:endParaRPr>
          </a:p>
        </p:txBody>
      </p:sp>
      <p:sp>
        <p:nvSpPr>
          <p:cNvPr id="287" name="Google Shape;287;p62"/>
          <p:cNvSpPr/>
          <p:nvPr/>
        </p:nvSpPr>
        <p:spPr>
          <a:xfrm>
            <a:off x="3496833" y="1511713"/>
            <a:ext cx="2307600" cy="358500"/>
          </a:xfrm>
          <a:prstGeom prst="roundRect">
            <a:avLst>
              <a:gd fmla="val 16500" name="adj"/>
            </a:avLst>
          </a:prstGeom>
          <a:noFill/>
          <a:ln>
            <a:noFill/>
          </a:ln>
        </p:spPr>
        <p:txBody>
          <a:bodyPr anchorCtr="0" anchor="ctr" bIns="0" lIns="0" spcFirstLastPara="1" rIns="0" wrap="square" tIns="170675">
            <a:noAutofit/>
          </a:bodyPr>
          <a:lstStyle/>
          <a:p>
            <a:pPr indent="0" lvl="0" marL="0" marR="0" rtl="0" algn="ctr">
              <a:lnSpc>
                <a:spcPct val="100000"/>
              </a:lnSpc>
              <a:spcBef>
                <a:spcPts val="0"/>
              </a:spcBef>
              <a:spcAft>
                <a:spcPts val="1300"/>
              </a:spcAft>
              <a:buClr>
                <a:srgbClr val="000000"/>
              </a:buClr>
              <a:buSzPts val="1500"/>
              <a:buFont typeface="Arial"/>
              <a:buNone/>
            </a:pPr>
            <a:r>
              <a:rPr b="1" i="0" lang="en-US" sz="2300" u="none" cap="none" strike="noStrike">
                <a:solidFill>
                  <a:srgbClr val="082D49"/>
                </a:solidFill>
                <a:latin typeface="Roboto"/>
                <a:ea typeface="Roboto"/>
                <a:cs typeface="Roboto"/>
                <a:sym typeface="Roboto"/>
              </a:rPr>
              <a:t>Title</a:t>
            </a:r>
            <a:endParaRPr b="1" i="0" sz="2300" u="none" cap="none" strike="noStrike">
              <a:solidFill>
                <a:srgbClr val="082D49"/>
              </a:solidFill>
              <a:latin typeface="Roboto"/>
              <a:ea typeface="Roboto"/>
              <a:cs typeface="Roboto"/>
              <a:sym typeface="Roboto"/>
            </a:endParaRPr>
          </a:p>
        </p:txBody>
      </p:sp>
      <p:sp>
        <p:nvSpPr>
          <p:cNvPr id="288" name="Google Shape;288;p62"/>
          <p:cNvSpPr/>
          <p:nvPr/>
        </p:nvSpPr>
        <p:spPr>
          <a:xfrm>
            <a:off x="602033" y="1511713"/>
            <a:ext cx="2307600" cy="358500"/>
          </a:xfrm>
          <a:prstGeom prst="roundRect">
            <a:avLst>
              <a:gd fmla="val 16500" name="adj"/>
            </a:avLst>
          </a:prstGeom>
          <a:noFill/>
          <a:ln>
            <a:noFill/>
          </a:ln>
        </p:spPr>
        <p:txBody>
          <a:bodyPr anchorCtr="0" anchor="ctr" bIns="0" lIns="0" spcFirstLastPara="1" rIns="0" wrap="square" tIns="170675">
            <a:noAutofit/>
          </a:bodyPr>
          <a:lstStyle/>
          <a:p>
            <a:pPr indent="0" lvl="0" marL="0" marR="0" rtl="0" algn="ctr">
              <a:lnSpc>
                <a:spcPct val="100000"/>
              </a:lnSpc>
              <a:spcBef>
                <a:spcPts val="0"/>
              </a:spcBef>
              <a:spcAft>
                <a:spcPts val="1300"/>
              </a:spcAft>
              <a:buClr>
                <a:srgbClr val="000000"/>
              </a:buClr>
              <a:buSzPts val="1500"/>
              <a:buFont typeface="Arial"/>
              <a:buNone/>
            </a:pPr>
            <a:r>
              <a:rPr b="1" i="0" lang="en-US" sz="2300" u="none" cap="none" strike="noStrike">
                <a:solidFill>
                  <a:srgbClr val="FFFFFF"/>
                </a:solidFill>
                <a:latin typeface="Roboto"/>
                <a:ea typeface="Roboto"/>
                <a:cs typeface="Roboto"/>
                <a:sym typeface="Roboto"/>
              </a:rPr>
              <a:t>Title</a:t>
            </a:r>
            <a:endParaRPr b="1" i="0" sz="2300" u="none" cap="none" strike="noStrike">
              <a:solidFill>
                <a:srgbClr val="FFFFFF"/>
              </a:solidFill>
              <a:latin typeface="Roboto"/>
              <a:ea typeface="Roboto"/>
              <a:cs typeface="Roboto"/>
              <a:sym typeface="Roboto"/>
            </a:endParaRPr>
          </a:p>
        </p:txBody>
      </p:sp>
      <p:sp>
        <p:nvSpPr>
          <p:cNvPr id="289" name="Google Shape;289;p62"/>
          <p:cNvSpPr/>
          <p:nvPr/>
        </p:nvSpPr>
        <p:spPr>
          <a:xfrm>
            <a:off x="804067" y="2749359"/>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62"/>
          <p:cNvSpPr txBox="1"/>
          <p:nvPr/>
        </p:nvSpPr>
        <p:spPr>
          <a:xfrm>
            <a:off x="1011350" y="2720559"/>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291" name="Google Shape;291;p62"/>
          <p:cNvSpPr/>
          <p:nvPr/>
        </p:nvSpPr>
        <p:spPr>
          <a:xfrm>
            <a:off x="580386" y="2710148"/>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2</a:t>
            </a:r>
            <a:endParaRPr b="0" i="0" sz="1900" u="none" cap="none" strike="noStrike">
              <a:solidFill>
                <a:srgbClr val="2E5E73"/>
              </a:solidFill>
              <a:latin typeface="Arial"/>
              <a:ea typeface="Arial"/>
              <a:cs typeface="Arial"/>
              <a:sym typeface="Arial"/>
            </a:endParaRPr>
          </a:p>
        </p:txBody>
      </p:sp>
      <p:sp>
        <p:nvSpPr>
          <p:cNvPr id="292" name="Google Shape;292;p62"/>
          <p:cNvSpPr/>
          <p:nvPr/>
        </p:nvSpPr>
        <p:spPr>
          <a:xfrm>
            <a:off x="804067" y="2157622"/>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62"/>
          <p:cNvSpPr txBox="1"/>
          <p:nvPr/>
        </p:nvSpPr>
        <p:spPr>
          <a:xfrm>
            <a:off x="1011350" y="2128822"/>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294" name="Google Shape;294;p62"/>
          <p:cNvSpPr/>
          <p:nvPr/>
        </p:nvSpPr>
        <p:spPr>
          <a:xfrm>
            <a:off x="580386" y="2118411"/>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1</a:t>
            </a:r>
            <a:endParaRPr b="0" i="0" sz="1900" u="none" cap="none" strike="noStrike">
              <a:solidFill>
                <a:srgbClr val="2E5E73"/>
              </a:solidFill>
              <a:latin typeface="Arial"/>
              <a:ea typeface="Arial"/>
              <a:cs typeface="Arial"/>
              <a:sym typeface="Arial"/>
            </a:endParaRPr>
          </a:p>
        </p:txBody>
      </p:sp>
      <p:sp>
        <p:nvSpPr>
          <p:cNvPr id="295" name="Google Shape;295;p62"/>
          <p:cNvSpPr/>
          <p:nvPr/>
        </p:nvSpPr>
        <p:spPr>
          <a:xfrm>
            <a:off x="804067" y="3341096"/>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62"/>
          <p:cNvSpPr txBox="1"/>
          <p:nvPr/>
        </p:nvSpPr>
        <p:spPr>
          <a:xfrm>
            <a:off x="1011350" y="3312296"/>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297" name="Google Shape;297;p62"/>
          <p:cNvSpPr/>
          <p:nvPr/>
        </p:nvSpPr>
        <p:spPr>
          <a:xfrm>
            <a:off x="580386" y="3301885"/>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3</a:t>
            </a:r>
            <a:endParaRPr b="0" i="0" sz="1900" u="none" cap="none" strike="noStrike">
              <a:solidFill>
                <a:srgbClr val="2E5E73"/>
              </a:solidFill>
              <a:latin typeface="Arial"/>
              <a:ea typeface="Arial"/>
              <a:cs typeface="Arial"/>
              <a:sym typeface="Arial"/>
            </a:endParaRPr>
          </a:p>
        </p:txBody>
      </p:sp>
      <p:sp>
        <p:nvSpPr>
          <p:cNvPr id="298" name="Google Shape;298;p62"/>
          <p:cNvSpPr/>
          <p:nvPr/>
        </p:nvSpPr>
        <p:spPr>
          <a:xfrm>
            <a:off x="804067" y="3932833"/>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62"/>
          <p:cNvSpPr txBox="1"/>
          <p:nvPr/>
        </p:nvSpPr>
        <p:spPr>
          <a:xfrm>
            <a:off x="1011350" y="3904033"/>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00" name="Google Shape;300;p62"/>
          <p:cNvSpPr/>
          <p:nvPr/>
        </p:nvSpPr>
        <p:spPr>
          <a:xfrm>
            <a:off x="580386" y="3893622"/>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4</a:t>
            </a:r>
            <a:endParaRPr b="0" i="0" sz="1900" u="none" cap="none" strike="noStrike">
              <a:solidFill>
                <a:srgbClr val="2E5E73"/>
              </a:solidFill>
              <a:latin typeface="Arial"/>
              <a:ea typeface="Arial"/>
              <a:cs typeface="Arial"/>
              <a:sym typeface="Arial"/>
            </a:endParaRPr>
          </a:p>
        </p:txBody>
      </p:sp>
      <p:sp>
        <p:nvSpPr>
          <p:cNvPr id="301" name="Google Shape;301;p62"/>
          <p:cNvSpPr/>
          <p:nvPr/>
        </p:nvSpPr>
        <p:spPr>
          <a:xfrm>
            <a:off x="804067" y="4524570"/>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62"/>
          <p:cNvSpPr txBox="1"/>
          <p:nvPr/>
        </p:nvSpPr>
        <p:spPr>
          <a:xfrm>
            <a:off x="1011350" y="4495770"/>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03" name="Google Shape;303;p62"/>
          <p:cNvSpPr/>
          <p:nvPr/>
        </p:nvSpPr>
        <p:spPr>
          <a:xfrm>
            <a:off x="580386" y="4485359"/>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5</a:t>
            </a:r>
            <a:endParaRPr b="0" i="0" sz="1900" u="none" cap="none" strike="noStrike">
              <a:solidFill>
                <a:srgbClr val="2E5E73"/>
              </a:solidFill>
              <a:latin typeface="Arial"/>
              <a:ea typeface="Arial"/>
              <a:cs typeface="Arial"/>
              <a:sym typeface="Arial"/>
            </a:endParaRPr>
          </a:p>
        </p:txBody>
      </p:sp>
      <p:sp>
        <p:nvSpPr>
          <p:cNvPr id="304" name="Google Shape;304;p62"/>
          <p:cNvSpPr/>
          <p:nvPr/>
        </p:nvSpPr>
        <p:spPr>
          <a:xfrm>
            <a:off x="804067" y="5116307"/>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62"/>
          <p:cNvSpPr txBox="1"/>
          <p:nvPr/>
        </p:nvSpPr>
        <p:spPr>
          <a:xfrm>
            <a:off x="1011350" y="5087507"/>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06" name="Google Shape;306;p62"/>
          <p:cNvSpPr/>
          <p:nvPr/>
        </p:nvSpPr>
        <p:spPr>
          <a:xfrm>
            <a:off x="580386" y="5077096"/>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6</a:t>
            </a:r>
            <a:endParaRPr b="0" i="0" sz="1900" u="none" cap="none" strike="noStrike">
              <a:solidFill>
                <a:srgbClr val="2E5E73"/>
              </a:solidFill>
              <a:latin typeface="Arial"/>
              <a:ea typeface="Arial"/>
              <a:cs typeface="Arial"/>
              <a:sym typeface="Arial"/>
            </a:endParaRPr>
          </a:p>
        </p:txBody>
      </p:sp>
      <p:sp>
        <p:nvSpPr>
          <p:cNvPr id="307" name="Google Shape;307;p62"/>
          <p:cNvSpPr/>
          <p:nvPr/>
        </p:nvSpPr>
        <p:spPr>
          <a:xfrm>
            <a:off x="804067" y="5708044"/>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62"/>
          <p:cNvSpPr txBox="1"/>
          <p:nvPr/>
        </p:nvSpPr>
        <p:spPr>
          <a:xfrm>
            <a:off x="1011350" y="5679244"/>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09" name="Google Shape;309;p62"/>
          <p:cNvSpPr/>
          <p:nvPr/>
        </p:nvSpPr>
        <p:spPr>
          <a:xfrm>
            <a:off x="580386" y="5668833"/>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7</a:t>
            </a:r>
            <a:endParaRPr b="0" i="0" sz="1900" u="none" cap="none" strike="noStrike">
              <a:solidFill>
                <a:srgbClr val="2E5E73"/>
              </a:solidFill>
              <a:latin typeface="Arial"/>
              <a:ea typeface="Arial"/>
              <a:cs typeface="Arial"/>
              <a:sym typeface="Arial"/>
            </a:endParaRPr>
          </a:p>
        </p:txBody>
      </p:sp>
      <p:sp>
        <p:nvSpPr>
          <p:cNvPr id="310" name="Google Shape;310;p62"/>
          <p:cNvSpPr/>
          <p:nvPr/>
        </p:nvSpPr>
        <p:spPr>
          <a:xfrm>
            <a:off x="9488500" y="2157622"/>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62"/>
          <p:cNvSpPr txBox="1"/>
          <p:nvPr/>
        </p:nvSpPr>
        <p:spPr>
          <a:xfrm>
            <a:off x="9695783" y="2128822"/>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12" name="Google Shape;312;p62"/>
          <p:cNvSpPr/>
          <p:nvPr/>
        </p:nvSpPr>
        <p:spPr>
          <a:xfrm>
            <a:off x="9264819" y="2118411"/>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1</a:t>
            </a:r>
            <a:endParaRPr b="0" i="0" sz="1900" u="none" cap="none" strike="noStrike">
              <a:solidFill>
                <a:srgbClr val="2E5E73"/>
              </a:solidFill>
              <a:latin typeface="Arial"/>
              <a:ea typeface="Arial"/>
              <a:cs typeface="Arial"/>
              <a:sym typeface="Arial"/>
            </a:endParaRPr>
          </a:p>
        </p:txBody>
      </p:sp>
      <p:sp>
        <p:nvSpPr>
          <p:cNvPr id="313" name="Google Shape;313;p62"/>
          <p:cNvSpPr/>
          <p:nvPr/>
        </p:nvSpPr>
        <p:spPr>
          <a:xfrm>
            <a:off x="9488500" y="3341096"/>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62"/>
          <p:cNvSpPr txBox="1"/>
          <p:nvPr/>
        </p:nvSpPr>
        <p:spPr>
          <a:xfrm>
            <a:off x="9695783" y="3312296"/>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15" name="Google Shape;315;p62"/>
          <p:cNvSpPr/>
          <p:nvPr/>
        </p:nvSpPr>
        <p:spPr>
          <a:xfrm>
            <a:off x="9264819" y="3301885"/>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3</a:t>
            </a:r>
            <a:endParaRPr b="0" i="0" sz="1900" u="none" cap="none" strike="noStrike">
              <a:solidFill>
                <a:srgbClr val="2E5E73"/>
              </a:solidFill>
              <a:latin typeface="Arial"/>
              <a:ea typeface="Arial"/>
              <a:cs typeface="Arial"/>
              <a:sym typeface="Arial"/>
            </a:endParaRPr>
          </a:p>
        </p:txBody>
      </p:sp>
      <p:sp>
        <p:nvSpPr>
          <p:cNvPr id="316" name="Google Shape;316;p62"/>
          <p:cNvSpPr/>
          <p:nvPr/>
        </p:nvSpPr>
        <p:spPr>
          <a:xfrm>
            <a:off x="3698850" y="2749359"/>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62"/>
          <p:cNvSpPr txBox="1"/>
          <p:nvPr/>
        </p:nvSpPr>
        <p:spPr>
          <a:xfrm>
            <a:off x="3906133" y="2720559"/>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18" name="Google Shape;318;p62"/>
          <p:cNvSpPr/>
          <p:nvPr/>
        </p:nvSpPr>
        <p:spPr>
          <a:xfrm>
            <a:off x="3475169" y="2710148"/>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2</a:t>
            </a:r>
            <a:endParaRPr b="0" i="0" sz="1900" u="none" cap="none" strike="noStrike">
              <a:solidFill>
                <a:srgbClr val="2E5E73"/>
              </a:solidFill>
              <a:latin typeface="Arial"/>
              <a:ea typeface="Arial"/>
              <a:cs typeface="Arial"/>
              <a:sym typeface="Arial"/>
            </a:endParaRPr>
          </a:p>
        </p:txBody>
      </p:sp>
      <p:sp>
        <p:nvSpPr>
          <p:cNvPr id="319" name="Google Shape;319;p62"/>
          <p:cNvSpPr/>
          <p:nvPr/>
        </p:nvSpPr>
        <p:spPr>
          <a:xfrm>
            <a:off x="3698850" y="2157622"/>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62"/>
          <p:cNvSpPr txBox="1"/>
          <p:nvPr/>
        </p:nvSpPr>
        <p:spPr>
          <a:xfrm>
            <a:off x="3906133" y="2128822"/>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21" name="Google Shape;321;p62"/>
          <p:cNvSpPr/>
          <p:nvPr/>
        </p:nvSpPr>
        <p:spPr>
          <a:xfrm>
            <a:off x="3475169" y="2118411"/>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1</a:t>
            </a:r>
            <a:endParaRPr b="0" i="0" sz="1900" u="none" cap="none" strike="noStrike">
              <a:solidFill>
                <a:srgbClr val="2E5E73"/>
              </a:solidFill>
              <a:latin typeface="Arial"/>
              <a:ea typeface="Arial"/>
              <a:cs typeface="Arial"/>
              <a:sym typeface="Arial"/>
            </a:endParaRPr>
          </a:p>
        </p:txBody>
      </p:sp>
      <p:sp>
        <p:nvSpPr>
          <p:cNvPr id="322" name="Google Shape;322;p62"/>
          <p:cNvSpPr/>
          <p:nvPr/>
        </p:nvSpPr>
        <p:spPr>
          <a:xfrm>
            <a:off x="3698850" y="3341096"/>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62"/>
          <p:cNvSpPr txBox="1"/>
          <p:nvPr/>
        </p:nvSpPr>
        <p:spPr>
          <a:xfrm>
            <a:off x="3906133" y="3312296"/>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24" name="Google Shape;324;p62"/>
          <p:cNvSpPr/>
          <p:nvPr/>
        </p:nvSpPr>
        <p:spPr>
          <a:xfrm>
            <a:off x="3475169" y="3301885"/>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3</a:t>
            </a:r>
            <a:endParaRPr b="0" i="0" sz="1900" u="none" cap="none" strike="noStrike">
              <a:solidFill>
                <a:srgbClr val="2E5E73"/>
              </a:solidFill>
              <a:latin typeface="Arial"/>
              <a:ea typeface="Arial"/>
              <a:cs typeface="Arial"/>
              <a:sym typeface="Arial"/>
            </a:endParaRPr>
          </a:p>
        </p:txBody>
      </p:sp>
      <p:sp>
        <p:nvSpPr>
          <p:cNvPr id="325" name="Google Shape;325;p62"/>
          <p:cNvSpPr/>
          <p:nvPr/>
        </p:nvSpPr>
        <p:spPr>
          <a:xfrm>
            <a:off x="6593700" y="2749359"/>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62"/>
          <p:cNvSpPr txBox="1"/>
          <p:nvPr/>
        </p:nvSpPr>
        <p:spPr>
          <a:xfrm>
            <a:off x="6800983" y="2720559"/>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27" name="Google Shape;327;p62"/>
          <p:cNvSpPr/>
          <p:nvPr/>
        </p:nvSpPr>
        <p:spPr>
          <a:xfrm>
            <a:off x="6370019" y="2710148"/>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2</a:t>
            </a:r>
            <a:endParaRPr b="0" i="0" sz="1900" u="none" cap="none" strike="noStrike">
              <a:solidFill>
                <a:srgbClr val="2E5E73"/>
              </a:solidFill>
              <a:latin typeface="Arial"/>
              <a:ea typeface="Arial"/>
              <a:cs typeface="Arial"/>
              <a:sym typeface="Arial"/>
            </a:endParaRPr>
          </a:p>
        </p:txBody>
      </p:sp>
      <p:sp>
        <p:nvSpPr>
          <p:cNvPr id="328" name="Google Shape;328;p62"/>
          <p:cNvSpPr/>
          <p:nvPr/>
        </p:nvSpPr>
        <p:spPr>
          <a:xfrm>
            <a:off x="6593700" y="2157622"/>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62"/>
          <p:cNvSpPr txBox="1"/>
          <p:nvPr/>
        </p:nvSpPr>
        <p:spPr>
          <a:xfrm>
            <a:off x="6800983" y="2128822"/>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30" name="Google Shape;330;p62"/>
          <p:cNvSpPr/>
          <p:nvPr/>
        </p:nvSpPr>
        <p:spPr>
          <a:xfrm>
            <a:off x="6370019" y="2118411"/>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1</a:t>
            </a:r>
            <a:endParaRPr b="0" i="0" sz="1900" u="none" cap="none" strike="noStrike">
              <a:solidFill>
                <a:srgbClr val="2E5E73"/>
              </a:solidFill>
              <a:latin typeface="Arial"/>
              <a:ea typeface="Arial"/>
              <a:cs typeface="Arial"/>
              <a:sym typeface="Arial"/>
            </a:endParaRPr>
          </a:p>
        </p:txBody>
      </p:sp>
      <p:sp>
        <p:nvSpPr>
          <p:cNvPr id="331" name="Google Shape;331;p62"/>
          <p:cNvSpPr/>
          <p:nvPr/>
        </p:nvSpPr>
        <p:spPr>
          <a:xfrm>
            <a:off x="3698850" y="3932833"/>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62"/>
          <p:cNvSpPr txBox="1"/>
          <p:nvPr/>
        </p:nvSpPr>
        <p:spPr>
          <a:xfrm>
            <a:off x="3906133" y="3904033"/>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33" name="Google Shape;333;p62"/>
          <p:cNvSpPr/>
          <p:nvPr/>
        </p:nvSpPr>
        <p:spPr>
          <a:xfrm>
            <a:off x="3475169" y="3893622"/>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4</a:t>
            </a:r>
            <a:endParaRPr b="0" i="0" sz="1900" u="none" cap="none" strike="noStrike">
              <a:solidFill>
                <a:srgbClr val="2E5E73"/>
              </a:solidFill>
              <a:latin typeface="Arial"/>
              <a:ea typeface="Arial"/>
              <a:cs typeface="Arial"/>
              <a:sym typeface="Arial"/>
            </a:endParaRPr>
          </a:p>
        </p:txBody>
      </p:sp>
      <p:sp>
        <p:nvSpPr>
          <p:cNvPr id="334" name="Google Shape;334;p62"/>
          <p:cNvSpPr/>
          <p:nvPr/>
        </p:nvSpPr>
        <p:spPr>
          <a:xfrm>
            <a:off x="3698850" y="4524570"/>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62"/>
          <p:cNvSpPr txBox="1"/>
          <p:nvPr/>
        </p:nvSpPr>
        <p:spPr>
          <a:xfrm>
            <a:off x="3906133" y="4495770"/>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36" name="Google Shape;336;p62"/>
          <p:cNvSpPr/>
          <p:nvPr/>
        </p:nvSpPr>
        <p:spPr>
          <a:xfrm>
            <a:off x="3475169" y="4485359"/>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5</a:t>
            </a:r>
            <a:endParaRPr b="0" i="0" sz="1900" u="none" cap="none" strike="noStrike">
              <a:solidFill>
                <a:srgbClr val="2E5E73"/>
              </a:solidFill>
              <a:latin typeface="Arial"/>
              <a:ea typeface="Arial"/>
              <a:cs typeface="Arial"/>
              <a:sym typeface="Arial"/>
            </a:endParaRPr>
          </a:p>
        </p:txBody>
      </p:sp>
      <p:sp>
        <p:nvSpPr>
          <p:cNvPr id="337" name="Google Shape;337;p62"/>
          <p:cNvSpPr/>
          <p:nvPr/>
        </p:nvSpPr>
        <p:spPr>
          <a:xfrm>
            <a:off x="3698850" y="5116307"/>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62"/>
          <p:cNvSpPr txBox="1"/>
          <p:nvPr/>
        </p:nvSpPr>
        <p:spPr>
          <a:xfrm>
            <a:off x="3906133" y="5087507"/>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39" name="Google Shape;339;p62"/>
          <p:cNvSpPr/>
          <p:nvPr/>
        </p:nvSpPr>
        <p:spPr>
          <a:xfrm>
            <a:off x="3475169" y="5077096"/>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6</a:t>
            </a:r>
            <a:endParaRPr b="0" i="0" sz="1900" u="none" cap="none" strike="noStrike">
              <a:solidFill>
                <a:srgbClr val="2E5E73"/>
              </a:solidFill>
              <a:latin typeface="Arial"/>
              <a:ea typeface="Arial"/>
              <a:cs typeface="Arial"/>
              <a:sym typeface="Arial"/>
            </a:endParaRPr>
          </a:p>
        </p:txBody>
      </p:sp>
      <p:sp>
        <p:nvSpPr>
          <p:cNvPr id="340" name="Google Shape;340;p62"/>
          <p:cNvSpPr/>
          <p:nvPr/>
        </p:nvSpPr>
        <p:spPr>
          <a:xfrm>
            <a:off x="3698850" y="5708044"/>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62"/>
          <p:cNvSpPr txBox="1"/>
          <p:nvPr/>
        </p:nvSpPr>
        <p:spPr>
          <a:xfrm>
            <a:off x="3906133" y="5679244"/>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42" name="Google Shape;342;p62"/>
          <p:cNvSpPr/>
          <p:nvPr/>
        </p:nvSpPr>
        <p:spPr>
          <a:xfrm>
            <a:off x="3475169" y="5668833"/>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7</a:t>
            </a:r>
            <a:endParaRPr b="0" i="0" sz="1900" u="none" cap="none" strike="noStrike">
              <a:solidFill>
                <a:srgbClr val="2E5E73"/>
              </a:solidFill>
              <a:latin typeface="Arial"/>
              <a:ea typeface="Arial"/>
              <a:cs typeface="Arial"/>
              <a:sym typeface="Arial"/>
            </a:endParaRPr>
          </a:p>
        </p:txBody>
      </p:sp>
      <p:sp>
        <p:nvSpPr>
          <p:cNvPr id="343" name="Google Shape;343;p62"/>
          <p:cNvSpPr/>
          <p:nvPr/>
        </p:nvSpPr>
        <p:spPr>
          <a:xfrm>
            <a:off x="6593683" y="3932833"/>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62"/>
          <p:cNvSpPr txBox="1"/>
          <p:nvPr/>
        </p:nvSpPr>
        <p:spPr>
          <a:xfrm>
            <a:off x="6800967" y="3904033"/>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45" name="Google Shape;345;p62"/>
          <p:cNvSpPr/>
          <p:nvPr/>
        </p:nvSpPr>
        <p:spPr>
          <a:xfrm>
            <a:off x="6370003" y="3893622"/>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4</a:t>
            </a:r>
            <a:endParaRPr b="0" i="0" sz="1900" u="none" cap="none" strike="noStrike">
              <a:solidFill>
                <a:srgbClr val="2E5E73"/>
              </a:solidFill>
              <a:latin typeface="Arial"/>
              <a:ea typeface="Arial"/>
              <a:cs typeface="Arial"/>
              <a:sym typeface="Arial"/>
            </a:endParaRPr>
          </a:p>
        </p:txBody>
      </p:sp>
      <p:sp>
        <p:nvSpPr>
          <p:cNvPr id="346" name="Google Shape;346;p62"/>
          <p:cNvSpPr/>
          <p:nvPr/>
        </p:nvSpPr>
        <p:spPr>
          <a:xfrm>
            <a:off x="6593683" y="4524570"/>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62"/>
          <p:cNvSpPr txBox="1"/>
          <p:nvPr/>
        </p:nvSpPr>
        <p:spPr>
          <a:xfrm>
            <a:off x="6800967" y="4495770"/>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48" name="Google Shape;348;p62"/>
          <p:cNvSpPr/>
          <p:nvPr/>
        </p:nvSpPr>
        <p:spPr>
          <a:xfrm>
            <a:off x="6370003" y="4485359"/>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5</a:t>
            </a:r>
            <a:endParaRPr b="0" i="0" sz="1900" u="none" cap="none" strike="noStrike">
              <a:solidFill>
                <a:srgbClr val="2E5E73"/>
              </a:solidFill>
              <a:latin typeface="Arial"/>
              <a:ea typeface="Arial"/>
              <a:cs typeface="Arial"/>
              <a:sym typeface="Arial"/>
            </a:endParaRPr>
          </a:p>
        </p:txBody>
      </p:sp>
      <p:sp>
        <p:nvSpPr>
          <p:cNvPr id="349" name="Google Shape;349;p62"/>
          <p:cNvSpPr/>
          <p:nvPr/>
        </p:nvSpPr>
        <p:spPr>
          <a:xfrm>
            <a:off x="6593683" y="5116307"/>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62"/>
          <p:cNvSpPr txBox="1"/>
          <p:nvPr/>
        </p:nvSpPr>
        <p:spPr>
          <a:xfrm>
            <a:off x="6800967" y="5087507"/>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51" name="Google Shape;351;p62"/>
          <p:cNvSpPr/>
          <p:nvPr/>
        </p:nvSpPr>
        <p:spPr>
          <a:xfrm>
            <a:off x="6370003" y="5077096"/>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6</a:t>
            </a:r>
            <a:endParaRPr b="0" i="0" sz="1900" u="none" cap="none" strike="noStrike">
              <a:solidFill>
                <a:srgbClr val="2E5E73"/>
              </a:solidFill>
              <a:latin typeface="Arial"/>
              <a:ea typeface="Arial"/>
              <a:cs typeface="Arial"/>
              <a:sym typeface="Arial"/>
            </a:endParaRPr>
          </a:p>
        </p:txBody>
      </p:sp>
      <p:sp>
        <p:nvSpPr>
          <p:cNvPr id="352" name="Google Shape;352;p62"/>
          <p:cNvSpPr/>
          <p:nvPr/>
        </p:nvSpPr>
        <p:spPr>
          <a:xfrm>
            <a:off x="6593683" y="5708044"/>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62"/>
          <p:cNvSpPr txBox="1"/>
          <p:nvPr/>
        </p:nvSpPr>
        <p:spPr>
          <a:xfrm>
            <a:off x="6800967" y="5679244"/>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54" name="Google Shape;354;p62"/>
          <p:cNvSpPr/>
          <p:nvPr/>
        </p:nvSpPr>
        <p:spPr>
          <a:xfrm>
            <a:off x="6370003" y="5668833"/>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7</a:t>
            </a:r>
            <a:endParaRPr b="0" i="0" sz="1900" u="none" cap="none" strike="noStrike">
              <a:solidFill>
                <a:srgbClr val="2E5E73"/>
              </a:solidFill>
              <a:latin typeface="Arial"/>
              <a:ea typeface="Arial"/>
              <a:cs typeface="Arial"/>
              <a:sym typeface="Arial"/>
            </a:endParaRPr>
          </a:p>
        </p:txBody>
      </p:sp>
      <p:sp>
        <p:nvSpPr>
          <p:cNvPr id="355" name="Google Shape;355;p62"/>
          <p:cNvSpPr/>
          <p:nvPr/>
        </p:nvSpPr>
        <p:spPr>
          <a:xfrm>
            <a:off x="9488517" y="3932833"/>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62"/>
          <p:cNvSpPr txBox="1"/>
          <p:nvPr/>
        </p:nvSpPr>
        <p:spPr>
          <a:xfrm>
            <a:off x="9695800" y="3904033"/>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57" name="Google Shape;357;p62"/>
          <p:cNvSpPr/>
          <p:nvPr/>
        </p:nvSpPr>
        <p:spPr>
          <a:xfrm>
            <a:off x="9264836" y="3893622"/>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4</a:t>
            </a:r>
            <a:endParaRPr b="0" i="0" sz="1900" u="none" cap="none" strike="noStrike">
              <a:solidFill>
                <a:srgbClr val="2E5E73"/>
              </a:solidFill>
              <a:latin typeface="Arial"/>
              <a:ea typeface="Arial"/>
              <a:cs typeface="Arial"/>
              <a:sym typeface="Arial"/>
            </a:endParaRPr>
          </a:p>
        </p:txBody>
      </p:sp>
      <p:sp>
        <p:nvSpPr>
          <p:cNvPr id="358" name="Google Shape;358;p62"/>
          <p:cNvSpPr/>
          <p:nvPr/>
        </p:nvSpPr>
        <p:spPr>
          <a:xfrm>
            <a:off x="9488517" y="4524570"/>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62"/>
          <p:cNvSpPr txBox="1"/>
          <p:nvPr/>
        </p:nvSpPr>
        <p:spPr>
          <a:xfrm>
            <a:off x="9695800" y="4495770"/>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60" name="Google Shape;360;p62"/>
          <p:cNvSpPr/>
          <p:nvPr/>
        </p:nvSpPr>
        <p:spPr>
          <a:xfrm>
            <a:off x="9264836" y="4485359"/>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5</a:t>
            </a:r>
            <a:endParaRPr b="0" i="0" sz="1900" u="none" cap="none" strike="noStrike">
              <a:solidFill>
                <a:srgbClr val="2E5E73"/>
              </a:solidFill>
              <a:latin typeface="Arial"/>
              <a:ea typeface="Arial"/>
              <a:cs typeface="Arial"/>
              <a:sym typeface="Arial"/>
            </a:endParaRPr>
          </a:p>
        </p:txBody>
      </p:sp>
      <p:sp>
        <p:nvSpPr>
          <p:cNvPr id="361" name="Google Shape;361;p62"/>
          <p:cNvSpPr/>
          <p:nvPr/>
        </p:nvSpPr>
        <p:spPr>
          <a:xfrm>
            <a:off x="9488517" y="5116307"/>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62"/>
          <p:cNvSpPr txBox="1"/>
          <p:nvPr/>
        </p:nvSpPr>
        <p:spPr>
          <a:xfrm>
            <a:off x="9695800" y="5087507"/>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63" name="Google Shape;363;p62"/>
          <p:cNvSpPr/>
          <p:nvPr/>
        </p:nvSpPr>
        <p:spPr>
          <a:xfrm>
            <a:off x="9264836" y="5077096"/>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6</a:t>
            </a:r>
            <a:endParaRPr b="0" i="0" sz="1900" u="none" cap="none" strike="noStrike">
              <a:solidFill>
                <a:srgbClr val="2E5E73"/>
              </a:solidFill>
              <a:latin typeface="Arial"/>
              <a:ea typeface="Arial"/>
              <a:cs typeface="Arial"/>
              <a:sym typeface="Arial"/>
            </a:endParaRPr>
          </a:p>
        </p:txBody>
      </p:sp>
      <p:sp>
        <p:nvSpPr>
          <p:cNvPr id="364" name="Google Shape;364;p62"/>
          <p:cNvSpPr/>
          <p:nvPr/>
        </p:nvSpPr>
        <p:spPr>
          <a:xfrm>
            <a:off x="9488517" y="5708044"/>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62"/>
          <p:cNvSpPr txBox="1"/>
          <p:nvPr/>
        </p:nvSpPr>
        <p:spPr>
          <a:xfrm>
            <a:off x="9695800" y="5679244"/>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66" name="Google Shape;366;p62"/>
          <p:cNvSpPr/>
          <p:nvPr/>
        </p:nvSpPr>
        <p:spPr>
          <a:xfrm>
            <a:off x="9264836" y="5668833"/>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7</a:t>
            </a:r>
            <a:endParaRPr b="0" i="0" sz="1900" u="none" cap="none" strike="noStrike">
              <a:solidFill>
                <a:srgbClr val="2E5E73"/>
              </a:solidFill>
              <a:latin typeface="Arial"/>
              <a:ea typeface="Arial"/>
              <a:cs typeface="Arial"/>
              <a:sym typeface="Arial"/>
            </a:endParaRPr>
          </a:p>
        </p:txBody>
      </p:sp>
      <p:sp>
        <p:nvSpPr>
          <p:cNvPr id="367" name="Google Shape;367;p62"/>
          <p:cNvSpPr/>
          <p:nvPr/>
        </p:nvSpPr>
        <p:spPr>
          <a:xfrm>
            <a:off x="6593700" y="3341096"/>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62"/>
          <p:cNvSpPr txBox="1"/>
          <p:nvPr/>
        </p:nvSpPr>
        <p:spPr>
          <a:xfrm>
            <a:off x="6800983" y="3312296"/>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69" name="Google Shape;369;p62"/>
          <p:cNvSpPr/>
          <p:nvPr/>
        </p:nvSpPr>
        <p:spPr>
          <a:xfrm>
            <a:off x="6370019" y="3301885"/>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3</a:t>
            </a:r>
            <a:endParaRPr b="0" i="0" sz="1900" u="none" cap="none" strike="noStrike">
              <a:solidFill>
                <a:srgbClr val="2E5E73"/>
              </a:solidFill>
              <a:latin typeface="Arial"/>
              <a:ea typeface="Arial"/>
              <a:cs typeface="Arial"/>
              <a:sym typeface="Arial"/>
            </a:endParaRPr>
          </a:p>
        </p:txBody>
      </p:sp>
      <p:sp>
        <p:nvSpPr>
          <p:cNvPr id="370" name="Google Shape;370;p62"/>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371" name="Google Shape;371;p62"/>
          <p:cNvSpPr txBox="1"/>
          <p:nvPr>
            <p:ph idx="2" type="title"/>
          </p:nvPr>
        </p:nvSpPr>
        <p:spPr>
          <a:xfrm>
            <a:off x="-8000" y="687033"/>
            <a:ext cx="122247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inition slide">
  <p:cSld name="CUSTOM_22">
    <p:bg>
      <p:bgPr>
        <a:solidFill>
          <a:srgbClr val="F2F2F2"/>
        </a:solidFill>
      </p:bgPr>
    </p:bg>
    <p:spTree>
      <p:nvGrpSpPr>
        <p:cNvPr id="372" name="Shape 372"/>
        <p:cNvGrpSpPr/>
        <p:nvPr/>
      </p:nvGrpSpPr>
      <p:grpSpPr>
        <a:xfrm>
          <a:off x="0" y="0"/>
          <a:ext cx="0" cy="0"/>
          <a:chOff x="0" y="0"/>
          <a:chExt cx="0" cy="0"/>
        </a:xfrm>
      </p:grpSpPr>
      <p:pic>
        <p:nvPicPr>
          <p:cNvPr id="373" name="Google Shape;373;p63"/>
          <p:cNvPicPr preferRelativeResize="0"/>
          <p:nvPr/>
        </p:nvPicPr>
        <p:blipFill rotWithShape="1">
          <a:blip r:embed="rId2">
            <a:alphaModFix amt="11000"/>
          </a:blip>
          <a:srcRect b="7134" l="-6410" r="6410" t="-3050"/>
          <a:stretch/>
        </p:blipFill>
        <p:spPr>
          <a:xfrm>
            <a:off x="6876987" y="3562800"/>
            <a:ext cx="5315012" cy="3295200"/>
          </a:xfrm>
          <a:prstGeom prst="rect">
            <a:avLst/>
          </a:prstGeom>
          <a:noFill/>
          <a:ln>
            <a:noFill/>
          </a:ln>
        </p:spPr>
      </p:pic>
      <p:sp>
        <p:nvSpPr>
          <p:cNvPr id="374" name="Google Shape;374;p63"/>
          <p:cNvSpPr txBox="1"/>
          <p:nvPr>
            <p:ph type="title"/>
          </p:nvPr>
        </p:nvSpPr>
        <p:spPr>
          <a:xfrm>
            <a:off x="2612967" y="2188267"/>
            <a:ext cx="11360700" cy="7635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atin typeface="Roboto Light"/>
                <a:ea typeface="Roboto Light"/>
                <a:cs typeface="Roboto Light"/>
                <a:sym typeface="Roboto Light"/>
              </a:defRPr>
            </a:lvl1pPr>
            <a:lvl2pPr lvl="1" algn="l">
              <a:lnSpc>
                <a:spcPct val="100000"/>
              </a:lnSpc>
              <a:spcBef>
                <a:spcPts val="0"/>
              </a:spcBef>
              <a:spcAft>
                <a:spcPts val="0"/>
              </a:spcAft>
              <a:buSzPts val="3700"/>
              <a:buNone/>
              <a:defRPr>
                <a:latin typeface="Roboto Light"/>
                <a:ea typeface="Roboto Light"/>
                <a:cs typeface="Roboto Light"/>
                <a:sym typeface="Roboto Light"/>
              </a:defRPr>
            </a:lvl2pPr>
            <a:lvl3pPr lvl="2" algn="l">
              <a:lnSpc>
                <a:spcPct val="100000"/>
              </a:lnSpc>
              <a:spcBef>
                <a:spcPts val="0"/>
              </a:spcBef>
              <a:spcAft>
                <a:spcPts val="0"/>
              </a:spcAft>
              <a:buSzPts val="3700"/>
              <a:buNone/>
              <a:defRPr>
                <a:latin typeface="Roboto Light"/>
                <a:ea typeface="Roboto Light"/>
                <a:cs typeface="Roboto Light"/>
                <a:sym typeface="Roboto Light"/>
              </a:defRPr>
            </a:lvl3pPr>
            <a:lvl4pPr lvl="3" algn="l">
              <a:lnSpc>
                <a:spcPct val="100000"/>
              </a:lnSpc>
              <a:spcBef>
                <a:spcPts val="0"/>
              </a:spcBef>
              <a:spcAft>
                <a:spcPts val="0"/>
              </a:spcAft>
              <a:buSzPts val="3700"/>
              <a:buNone/>
              <a:defRPr>
                <a:latin typeface="Roboto Light"/>
                <a:ea typeface="Roboto Light"/>
                <a:cs typeface="Roboto Light"/>
                <a:sym typeface="Roboto Light"/>
              </a:defRPr>
            </a:lvl4pPr>
            <a:lvl5pPr lvl="4" algn="l">
              <a:lnSpc>
                <a:spcPct val="100000"/>
              </a:lnSpc>
              <a:spcBef>
                <a:spcPts val="0"/>
              </a:spcBef>
              <a:spcAft>
                <a:spcPts val="0"/>
              </a:spcAft>
              <a:buSzPts val="3700"/>
              <a:buNone/>
              <a:defRPr>
                <a:latin typeface="Roboto Light"/>
                <a:ea typeface="Roboto Light"/>
                <a:cs typeface="Roboto Light"/>
                <a:sym typeface="Roboto Light"/>
              </a:defRPr>
            </a:lvl5pPr>
            <a:lvl6pPr lvl="5" algn="l">
              <a:lnSpc>
                <a:spcPct val="100000"/>
              </a:lnSpc>
              <a:spcBef>
                <a:spcPts val="0"/>
              </a:spcBef>
              <a:spcAft>
                <a:spcPts val="0"/>
              </a:spcAft>
              <a:buSzPts val="3700"/>
              <a:buNone/>
              <a:defRPr>
                <a:latin typeface="Roboto Light"/>
                <a:ea typeface="Roboto Light"/>
                <a:cs typeface="Roboto Light"/>
                <a:sym typeface="Roboto Light"/>
              </a:defRPr>
            </a:lvl6pPr>
            <a:lvl7pPr lvl="6" algn="l">
              <a:lnSpc>
                <a:spcPct val="100000"/>
              </a:lnSpc>
              <a:spcBef>
                <a:spcPts val="0"/>
              </a:spcBef>
              <a:spcAft>
                <a:spcPts val="0"/>
              </a:spcAft>
              <a:buSzPts val="3700"/>
              <a:buNone/>
              <a:defRPr>
                <a:latin typeface="Roboto Light"/>
                <a:ea typeface="Roboto Light"/>
                <a:cs typeface="Roboto Light"/>
                <a:sym typeface="Roboto Light"/>
              </a:defRPr>
            </a:lvl7pPr>
            <a:lvl8pPr lvl="7" algn="l">
              <a:lnSpc>
                <a:spcPct val="100000"/>
              </a:lnSpc>
              <a:spcBef>
                <a:spcPts val="0"/>
              </a:spcBef>
              <a:spcAft>
                <a:spcPts val="0"/>
              </a:spcAft>
              <a:buSzPts val="3700"/>
              <a:buNone/>
              <a:defRPr>
                <a:latin typeface="Roboto Light"/>
                <a:ea typeface="Roboto Light"/>
                <a:cs typeface="Roboto Light"/>
                <a:sym typeface="Roboto Light"/>
              </a:defRPr>
            </a:lvl8pPr>
            <a:lvl9pPr lvl="8" algn="l">
              <a:lnSpc>
                <a:spcPct val="100000"/>
              </a:lnSpc>
              <a:spcBef>
                <a:spcPts val="0"/>
              </a:spcBef>
              <a:spcAft>
                <a:spcPts val="0"/>
              </a:spcAft>
              <a:buSzPts val="3700"/>
              <a:buNone/>
              <a:defRPr>
                <a:latin typeface="Roboto Light"/>
                <a:ea typeface="Roboto Light"/>
                <a:cs typeface="Roboto Light"/>
                <a:sym typeface="Roboto Light"/>
              </a:defRPr>
            </a:lvl9pPr>
          </a:lstStyle>
          <a:p/>
        </p:txBody>
      </p:sp>
      <p:sp>
        <p:nvSpPr>
          <p:cNvPr id="375" name="Google Shape;375;p63"/>
          <p:cNvSpPr/>
          <p:nvPr/>
        </p:nvSpPr>
        <p:spPr>
          <a:xfrm flipH="1" rot="10800000">
            <a:off x="918400" y="922800"/>
            <a:ext cx="10355100" cy="5012400"/>
          </a:xfrm>
          <a:prstGeom prst="bracePair">
            <a:avLst/>
          </a:prstGeom>
          <a:noFill/>
          <a:ln cap="flat" cmpd="sng" w="76200">
            <a:solidFill>
              <a:srgbClr val="FCB91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376" name="Google Shape;376;p63"/>
          <p:cNvSpPr/>
          <p:nvPr/>
        </p:nvSpPr>
        <p:spPr>
          <a:xfrm>
            <a:off x="1472357" y="1386251"/>
            <a:ext cx="9247523" cy="4175678"/>
          </a:xfrm>
          <a:custGeom>
            <a:rect b="b" l="l" r="r" t="t"/>
            <a:pathLst>
              <a:path extrusionOk="0" h="128611" w="284824">
                <a:moveTo>
                  <a:pt x="26676" y="0"/>
                </a:moveTo>
                <a:cubicBezTo>
                  <a:pt x="22180" y="0"/>
                  <a:pt x="18965" y="1390"/>
                  <a:pt x="17030" y="4169"/>
                </a:cubicBezTo>
                <a:cubicBezTo>
                  <a:pt x="15068" y="6948"/>
                  <a:pt x="14114" y="11035"/>
                  <a:pt x="14114" y="16431"/>
                </a:cubicBezTo>
                <a:lnTo>
                  <a:pt x="14114" y="45150"/>
                </a:lnTo>
                <a:cubicBezTo>
                  <a:pt x="14114" y="50191"/>
                  <a:pt x="12807" y="54360"/>
                  <a:pt x="10191" y="57684"/>
                </a:cubicBezTo>
                <a:cubicBezTo>
                  <a:pt x="7684" y="60981"/>
                  <a:pt x="4060" y="63242"/>
                  <a:pt x="0" y="64087"/>
                </a:cubicBezTo>
                <a:lnTo>
                  <a:pt x="0" y="64305"/>
                </a:lnTo>
                <a:cubicBezTo>
                  <a:pt x="4332" y="65368"/>
                  <a:pt x="7766" y="67548"/>
                  <a:pt x="10300" y="70817"/>
                </a:cubicBezTo>
                <a:cubicBezTo>
                  <a:pt x="12834" y="74087"/>
                  <a:pt x="14114" y="78283"/>
                  <a:pt x="14114" y="83460"/>
                </a:cubicBezTo>
                <a:lnTo>
                  <a:pt x="14114" y="112180"/>
                </a:lnTo>
                <a:cubicBezTo>
                  <a:pt x="14114" y="117684"/>
                  <a:pt x="15068" y="121798"/>
                  <a:pt x="17030" y="124523"/>
                </a:cubicBezTo>
                <a:cubicBezTo>
                  <a:pt x="18992" y="127248"/>
                  <a:pt x="22207" y="128610"/>
                  <a:pt x="26676" y="128610"/>
                </a:cubicBezTo>
                <a:lnTo>
                  <a:pt x="258148" y="128610"/>
                </a:lnTo>
                <a:cubicBezTo>
                  <a:pt x="262644" y="128610"/>
                  <a:pt x="265832" y="127248"/>
                  <a:pt x="267794" y="124523"/>
                </a:cubicBezTo>
                <a:cubicBezTo>
                  <a:pt x="269728" y="121798"/>
                  <a:pt x="270709" y="117684"/>
                  <a:pt x="270709" y="112180"/>
                </a:cubicBezTo>
                <a:lnTo>
                  <a:pt x="270709" y="83460"/>
                </a:lnTo>
                <a:cubicBezTo>
                  <a:pt x="270709" y="78283"/>
                  <a:pt x="271990" y="74087"/>
                  <a:pt x="274497" y="70817"/>
                </a:cubicBezTo>
                <a:cubicBezTo>
                  <a:pt x="277058" y="67548"/>
                  <a:pt x="280491" y="65395"/>
                  <a:pt x="284824" y="64305"/>
                </a:cubicBezTo>
                <a:lnTo>
                  <a:pt x="284824" y="64087"/>
                </a:lnTo>
                <a:cubicBezTo>
                  <a:pt x="280764" y="63242"/>
                  <a:pt x="277140" y="60981"/>
                  <a:pt x="274606" y="57684"/>
                </a:cubicBezTo>
                <a:cubicBezTo>
                  <a:pt x="272017" y="54360"/>
                  <a:pt x="270709" y="50191"/>
                  <a:pt x="270709" y="45150"/>
                </a:cubicBezTo>
                <a:lnTo>
                  <a:pt x="270709" y="16431"/>
                </a:lnTo>
                <a:cubicBezTo>
                  <a:pt x="270709" y="11035"/>
                  <a:pt x="269728" y="6948"/>
                  <a:pt x="267794" y="4169"/>
                </a:cubicBezTo>
                <a:cubicBezTo>
                  <a:pt x="265832" y="1417"/>
                  <a:pt x="262616" y="27"/>
                  <a:pt x="258148" y="0"/>
                </a:cubicBezTo>
                <a:close/>
              </a:path>
            </a:pathLst>
          </a:cu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377" name="Google Shape;377;p63"/>
          <p:cNvSpPr txBox="1"/>
          <p:nvPr>
            <p:ph idx="2" type="title"/>
          </p:nvPr>
        </p:nvSpPr>
        <p:spPr>
          <a:xfrm>
            <a:off x="1933833" y="1386267"/>
            <a:ext cx="8325600" cy="4175700"/>
          </a:xfrm>
          <a:prstGeom prst="rect">
            <a:avLst/>
          </a:prstGeom>
          <a:noFill/>
          <a:ln>
            <a:noFill/>
          </a:ln>
        </p:spPr>
        <p:txBody>
          <a:bodyPr anchorCtr="0" anchor="ctr" bIns="121900" lIns="487675" spcFirstLastPara="1" rIns="121900" wrap="square" tIns="121900">
            <a:noAutofit/>
          </a:bodyPr>
          <a:lstStyle>
            <a:lvl1pPr lvl="0" algn="l">
              <a:lnSpc>
                <a:spcPct val="100000"/>
              </a:lnSpc>
              <a:spcBef>
                <a:spcPts val="0"/>
              </a:spcBef>
              <a:spcAft>
                <a:spcPts val="0"/>
              </a:spcAft>
              <a:buSzPts val="4500"/>
              <a:buNone/>
              <a:defRPr sz="4500">
                <a:latin typeface="Roboto Light"/>
                <a:ea typeface="Roboto Light"/>
                <a:cs typeface="Roboto Light"/>
                <a:sym typeface="Roboto Light"/>
              </a:defRPr>
            </a:lvl1pPr>
            <a:lvl2pPr lvl="1" algn="l">
              <a:lnSpc>
                <a:spcPct val="100000"/>
              </a:lnSpc>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2pPr>
            <a:lvl3pPr lvl="2" algn="l">
              <a:lnSpc>
                <a:spcPct val="100000"/>
              </a:lnSpc>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3pPr>
            <a:lvl4pPr lvl="3" algn="l">
              <a:lnSpc>
                <a:spcPct val="100000"/>
              </a:lnSpc>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4pPr>
            <a:lvl5pPr lvl="4" algn="l">
              <a:lnSpc>
                <a:spcPct val="100000"/>
              </a:lnSpc>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5pPr>
            <a:lvl6pPr lvl="5" algn="l">
              <a:lnSpc>
                <a:spcPct val="100000"/>
              </a:lnSpc>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6pPr>
            <a:lvl7pPr lvl="6" algn="l">
              <a:lnSpc>
                <a:spcPct val="100000"/>
              </a:lnSpc>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7pPr>
            <a:lvl8pPr lvl="7" algn="l">
              <a:lnSpc>
                <a:spcPct val="100000"/>
              </a:lnSpc>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8pPr>
            <a:lvl9pPr lvl="8" algn="l">
              <a:lnSpc>
                <a:spcPct val="100000"/>
              </a:lnSpc>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01">
  <p:cSld name="CUSTOM_5">
    <p:spTree>
      <p:nvGrpSpPr>
        <p:cNvPr id="378" name="Shape 378"/>
        <p:cNvGrpSpPr/>
        <p:nvPr/>
      </p:nvGrpSpPr>
      <p:grpSpPr>
        <a:xfrm>
          <a:off x="0" y="0"/>
          <a:ext cx="0" cy="0"/>
          <a:chOff x="0" y="0"/>
          <a:chExt cx="0" cy="0"/>
        </a:xfrm>
      </p:grpSpPr>
      <p:graphicFrame>
        <p:nvGraphicFramePr>
          <p:cNvPr id="379" name="Google Shape;379;p64"/>
          <p:cNvGraphicFramePr/>
          <p:nvPr/>
        </p:nvGraphicFramePr>
        <p:xfrm>
          <a:off x="989433" y="1378633"/>
          <a:ext cx="3000000" cy="3000000"/>
        </p:xfrm>
        <a:graphic>
          <a:graphicData uri="http://schemas.openxmlformats.org/drawingml/2006/table">
            <a:tbl>
              <a:tblPr>
                <a:noFill/>
                <a:tableStyleId>{4256AC54-A6A6-457D-9DF5-160942D9A21E}</a:tableStyleId>
              </a:tblPr>
              <a:tblGrid>
                <a:gridCol w="510475"/>
                <a:gridCol w="2120525"/>
                <a:gridCol w="2510800"/>
                <a:gridCol w="2535675"/>
                <a:gridCol w="2535675"/>
              </a:tblGrid>
              <a:tr h="589975">
                <a:tc>
                  <a:txBody>
                    <a:bodyPr/>
                    <a:lstStyle/>
                    <a:p>
                      <a:pPr indent="0" lvl="0" marL="0" marR="0" rtl="0" algn="ctr">
                        <a:lnSpc>
                          <a:spcPct val="100000"/>
                        </a:lnSpc>
                        <a:spcBef>
                          <a:spcPts val="0"/>
                        </a:spcBef>
                        <a:spcAft>
                          <a:spcPts val="0"/>
                        </a:spcAft>
                        <a:buClr>
                          <a:srgbClr val="000000"/>
                        </a:buClr>
                        <a:buSzPts val="1900"/>
                        <a:buFont typeface="Arial"/>
                        <a:buNone/>
                      </a:pPr>
                      <a:r>
                        <a:rPr b="1" lang="en-US" sz="1900" u="none" cap="none" strike="noStrike">
                          <a:solidFill>
                            <a:srgbClr val="082D49"/>
                          </a:solidFill>
                          <a:latin typeface="Roboto"/>
                          <a:ea typeface="Roboto"/>
                          <a:cs typeface="Roboto"/>
                          <a:sym typeface="Roboto"/>
                        </a:rPr>
                        <a:t>Id</a:t>
                      </a:r>
                      <a:endParaRPr b="1"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900"/>
                        <a:buFont typeface="Arial"/>
                        <a:buNone/>
                      </a:pPr>
                      <a:r>
                        <a:rPr b="1" lang="en-US" sz="1900" u="none" cap="none" strike="noStrike">
                          <a:solidFill>
                            <a:srgbClr val="082D49"/>
                          </a:solidFill>
                          <a:latin typeface="Roboto"/>
                          <a:ea typeface="Roboto"/>
                          <a:cs typeface="Roboto"/>
                          <a:sym typeface="Roboto"/>
                        </a:rPr>
                        <a:t>First Name</a:t>
                      </a:r>
                      <a:endParaRPr b="1"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900"/>
                        <a:buFont typeface="Arial"/>
                        <a:buNone/>
                      </a:pPr>
                      <a:r>
                        <a:rPr b="1" lang="en-US" sz="1900" u="none" cap="none" strike="noStrike">
                          <a:solidFill>
                            <a:srgbClr val="082D49"/>
                          </a:solidFill>
                          <a:latin typeface="Roboto"/>
                          <a:ea typeface="Roboto"/>
                          <a:cs typeface="Roboto"/>
                          <a:sym typeface="Roboto"/>
                        </a:rPr>
                        <a:t>Last Name</a:t>
                      </a:r>
                      <a:endParaRPr b="1"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900"/>
                        <a:buFont typeface="Arial"/>
                        <a:buNone/>
                      </a:pPr>
                      <a:r>
                        <a:rPr b="1" lang="en-US" sz="1900" u="none" cap="none" strike="noStrike">
                          <a:solidFill>
                            <a:srgbClr val="082D49"/>
                          </a:solidFill>
                          <a:latin typeface="Roboto"/>
                          <a:ea typeface="Roboto"/>
                          <a:cs typeface="Roboto"/>
                          <a:sym typeface="Roboto"/>
                        </a:rPr>
                        <a:t>Email</a:t>
                      </a:r>
                      <a:endParaRPr b="1"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900"/>
                        <a:buFont typeface="Arial"/>
                        <a:buNone/>
                      </a:pPr>
                      <a:r>
                        <a:rPr b="1" lang="en-US" sz="1900" u="none" cap="none" strike="noStrike">
                          <a:solidFill>
                            <a:srgbClr val="082D49"/>
                          </a:solidFill>
                          <a:latin typeface="Roboto"/>
                          <a:ea typeface="Roboto"/>
                          <a:cs typeface="Roboto"/>
                          <a:sym typeface="Roboto"/>
                        </a:rPr>
                        <a:t>Yes/No</a:t>
                      </a:r>
                      <a:endParaRPr b="1"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2F2F2"/>
                    </a:solidFill>
                  </a:tcPr>
                </a:tc>
              </a:tr>
              <a:tr h="812775">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1</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“John”</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“Doe”</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“john@email.com”</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500"/>
                        <a:buFont typeface="Arial"/>
                        <a:buNone/>
                      </a:pPr>
                      <a:r>
                        <a:rPr lang="en-US" sz="1900" u="none" cap="none" strike="noStrike">
                          <a:solidFill>
                            <a:srgbClr val="082D49"/>
                          </a:solidFill>
                          <a:latin typeface="Roboto"/>
                          <a:ea typeface="Roboto"/>
                          <a:cs typeface="Roboto"/>
                          <a:sym typeface="Roboto"/>
                        </a:rPr>
                        <a:t>“Y”</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r>
              <a:tr h="812775">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2</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CB912"/>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“John”</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CB912"/>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“Doe”</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CB912"/>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“john@email.com”</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CB912"/>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“N”</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CB912"/>
                    </a:solidFill>
                  </a:tcPr>
                </a:tc>
              </a:tr>
              <a:tr h="812775">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3</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“John”</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“Doe”</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“john@email.com”</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500"/>
                        <a:buFont typeface="Arial"/>
                        <a:buNone/>
                      </a:pPr>
                      <a:r>
                        <a:rPr lang="en-US" sz="1900" u="none" cap="none" strike="noStrike">
                          <a:solidFill>
                            <a:srgbClr val="082D49"/>
                          </a:solidFill>
                          <a:latin typeface="Roboto"/>
                          <a:ea typeface="Roboto"/>
                          <a:cs typeface="Roboto"/>
                          <a:sym typeface="Roboto"/>
                        </a:rPr>
                        <a:t>“Y”</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r>
              <a:tr h="812775">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4</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“John”</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“Doe”</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“john@email.com”</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“Y”</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r>
              <a:tr h="812775">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5</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“John”</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“Doe”</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“john@email.com”</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“Y”</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r>
            </a:tbl>
          </a:graphicData>
        </a:graphic>
      </p:graphicFrame>
      <p:sp>
        <p:nvSpPr>
          <p:cNvPr id="380" name="Google Shape;380;p64"/>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381" name="Google Shape;381;p64"/>
          <p:cNvSpPr txBox="1"/>
          <p:nvPr>
            <p:ph idx="2" type="title"/>
          </p:nvPr>
        </p:nvSpPr>
        <p:spPr>
          <a:xfrm>
            <a:off x="-8000" y="687033"/>
            <a:ext cx="122247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slide 01">
  <p:cSld name="CUSTOM_6">
    <p:spTree>
      <p:nvGrpSpPr>
        <p:cNvPr id="382" name="Shape 382"/>
        <p:cNvGrpSpPr/>
        <p:nvPr/>
      </p:nvGrpSpPr>
      <p:grpSpPr>
        <a:xfrm>
          <a:off x="0" y="0"/>
          <a:ext cx="0" cy="0"/>
          <a:chOff x="0" y="0"/>
          <a:chExt cx="0" cy="0"/>
        </a:xfrm>
      </p:grpSpPr>
      <p:sp>
        <p:nvSpPr>
          <p:cNvPr id="383" name="Google Shape;383;p65"/>
          <p:cNvSpPr/>
          <p:nvPr>
            <p:ph idx="2" type="pic"/>
          </p:nvPr>
        </p:nvSpPr>
        <p:spPr>
          <a:xfrm>
            <a:off x="7897833" y="200"/>
            <a:ext cx="4293900" cy="6858000"/>
          </a:xfrm>
          <a:prstGeom prst="rect">
            <a:avLst/>
          </a:prstGeom>
          <a:noFill/>
          <a:ln>
            <a:noFill/>
          </a:ln>
        </p:spPr>
      </p:sp>
      <p:sp>
        <p:nvSpPr>
          <p:cNvPr id="384" name="Google Shape;384;p65"/>
          <p:cNvSpPr txBox="1"/>
          <p:nvPr>
            <p:ph idx="1" type="body"/>
          </p:nvPr>
        </p:nvSpPr>
        <p:spPr>
          <a:xfrm>
            <a:off x="787133" y="1495633"/>
            <a:ext cx="7092900" cy="4514700"/>
          </a:xfrm>
          <a:prstGeom prst="rect">
            <a:avLst/>
          </a:prstGeom>
          <a:noFill/>
          <a:ln>
            <a:noFill/>
          </a:ln>
        </p:spPr>
        <p:txBody>
          <a:bodyPr anchorCtr="0" anchor="t" bIns="121900" lIns="121900" spcFirstLastPara="1" rIns="121900" wrap="square" tIns="121900">
            <a:noAutofit/>
          </a:bodyPr>
          <a:lstStyle>
            <a:lvl1pPr indent="-349250" lvl="0" marL="457200" algn="l">
              <a:lnSpc>
                <a:spcPct val="115000"/>
              </a:lnSpc>
              <a:spcBef>
                <a:spcPts val="0"/>
              </a:spcBef>
              <a:spcAft>
                <a:spcPts val="0"/>
              </a:spcAft>
              <a:buSzPts val="1900"/>
              <a:buChar char="●"/>
              <a:defRPr sz="1900"/>
            </a:lvl1pPr>
            <a:lvl2pPr indent="-349250" lvl="1" marL="914400" algn="l">
              <a:lnSpc>
                <a:spcPct val="115000"/>
              </a:lnSpc>
              <a:spcBef>
                <a:spcPts val="0"/>
              </a:spcBef>
              <a:spcAft>
                <a:spcPts val="0"/>
              </a:spcAft>
              <a:buSzPts val="1900"/>
              <a:buChar char="○"/>
              <a:defRPr/>
            </a:lvl2pPr>
            <a:lvl3pPr indent="-349250" lvl="2" marL="1371600" algn="l">
              <a:lnSpc>
                <a:spcPct val="115000"/>
              </a:lnSpc>
              <a:spcBef>
                <a:spcPts val="0"/>
              </a:spcBef>
              <a:spcAft>
                <a:spcPts val="0"/>
              </a:spcAft>
              <a:buSzPts val="1900"/>
              <a:buChar char="■"/>
              <a:defRPr/>
            </a:lvl3pPr>
            <a:lvl4pPr indent="-349250" lvl="3" marL="1828800" algn="l">
              <a:lnSpc>
                <a:spcPct val="115000"/>
              </a:lnSpc>
              <a:spcBef>
                <a:spcPts val="0"/>
              </a:spcBef>
              <a:spcAft>
                <a:spcPts val="0"/>
              </a:spcAft>
              <a:buSzPts val="1900"/>
              <a:buChar char="●"/>
              <a:defRPr/>
            </a:lvl4pPr>
            <a:lvl5pPr indent="-349250" lvl="4" marL="2286000" algn="l">
              <a:lnSpc>
                <a:spcPct val="115000"/>
              </a:lnSpc>
              <a:spcBef>
                <a:spcPts val="0"/>
              </a:spcBef>
              <a:spcAft>
                <a:spcPts val="0"/>
              </a:spcAft>
              <a:buSzPts val="1900"/>
              <a:buChar char="○"/>
              <a:defRPr/>
            </a:lvl5pPr>
            <a:lvl6pPr indent="-349250" lvl="5" marL="2743200" algn="l">
              <a:lnSpc>
                <a:spcPct val="115000"/>
              </a:lnSpc>
              <a:spcBef>
                <a:spcPts val="0"/>
              </a:spcBef>
              <a:spcAft>
                <a:spcPts val="0"/>
              </a:spcAft>
              <a:buSzPts val="1900"/>
              <a:buChar char="■"/>
              <a:defRPr/>
            </a:lvl6pPr>
            <a:lvl7pPr indent="-349250" lvl="6" marL="3200400" algn="l">
              <a:lnSpc>
                <a:spcPct val="115000"/>
              </a:lnSpc>
              <a:spcBef>
                <a:spcPts val="0"/>
              </a:spcBef>
              <a:spcAft>
                <a:spcPts val="0"/>
              </a:spcAft>
              <a:buSzPts val="1900"/>
              <a:buChar char="●"/>
              <a:defRPr/>
            </a:lvl7pPr>
            <a:lvl8pPr indent="-349250" lvl="7" marL="3657600" algn="l">
              <a:lnSpc>
                <a:spcPct val="115000"/>
              </a:lnSpc>
              <a:spcBef>
                <a:spcPts val="0"/>
              </a:spcBef>
              <a:spcAft>
                <a:spcPts val="0"/>
              </a:spcAft>
              <a:buSzPts val="1900"/>
              <a:buChar char="○"/>
              <a:defRPr/>
            </a:lvl8pPr>
            <a:lvl9pPr indent="-349250" lvl="8" marL="4114800" algn="l">
              <a:lnSpc>
                <a:spcPct val="115000"/>
              </a:lnSpc>
              <a:spcBef>
                <a:spcPts val="0"/>
              </a:spcBef>
              <a:spcAft>
                <a:spcPts val="0"/>
              </a:spcAft>
              <a:buSzPts val="1900"/>
              <a:buChar char="■"/>
              <a:defRPr/>
            </a:lvl9pPr>
          </a:lstStyle>
          <a:p/>
        </p:txBody>
      </p:sp>
      <p:sp>
        <p:nvSpPr>
          <p:cNvPr id="385" name="Google Shape;385;p65"/>
          <p:cNvSpPr txBox="1"/>
          <p:nvPr>
            <p:ph type="title"/>
          </p:nvPr>
        </p:nvSpPr>
        <p:spPr>
          <a:xfrm>
            <a:off x="-2783" y="169867"/>
            <a:ext cx="78849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386" name="Google Shape;386;p65"/>
          <p:cNvSpPr txBox="1"/>
          <p:nvPr>
            <p:ph idx="3"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slide 02">
  <p:cSld name="CUSTOM_7">
    <p:spTree>
      <p:nvGrpSpPr>
        <p:cNvPr id="387" name="Shape 387"/>
        <p:cNvGrpSpPr/>
        <p:nvPr/>
      </p:nvGrpSpPr>
      <p:grpSpPr>
        <a:xfrm>
          <a:off x="0" y="0"/>
          <a:ext cx="0" cy="0"/>
          <a:chOff x="0" y="0"/>
          <a:chExt cx="0" cy="0"/>
        </a:xfrm>
      </p:grpSpPr>
      <p:sp>
        <p:nvSpPr>
          <p:cNvPr id="388" name="Google Shape;388;p66"/>
          <p:cNvSpPr/>
          <p:nvPr>
            <p:ph idx="2" type="pic"/>
          </p:nvPr>
        </p:nvSpPr>
        <p:spPr>
          <a:xfrm>
            <a:off x="0" y="200"/>
            <a:ext cx="4293900" cy="6858000"/>
          </a:xfrm>
          <a:prstGeom prst="rect">
            <a:avLst/>
          </a:prstGeom>
          <a:noFill/>
          <a:ln>
            <a:noFill/>
          </a:ln>
        </p:spPr>
      </p:sp>
      <p:sp>
        <p:nvSpPr>
          <p:cNvPr id="389" name="Google Shape;389;p66"/>
          <p:cNvSpPr txBox="1"/>
          <p:nvPr>
            <p:ph type="title"/>
          </p:nvPr>
        </p:nvSpPr>
        <p:spPr>
          <a:xfrm>
            <a:off x="4294000" y="169867"/>
            <a:ext cx="74763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390" name="Google Shape;390;p66"/>
          <p:cNvSpPr txBox="1"/>
          <p:nvPr>
            <p:ph idx="1" type="body"/>
          </p:nvPr>
        </p:nvSpPr>
        <p:spPr>
          <a:xfrm>
            <a:off x="5070500" y="1495633"/>
            <a:ext cx="6802800" cy="4514700"/>
          </a:xfrm>
          <a:prstGeom prst="rect">
            <a:avLst/>
          </a:prstGeom>
          <a:noFill/>
          <a:ln>
            <a:noFill/>
          </a:ln>
        </p:spPr>
        <p:txBody>
          <a:bodyPr anchorCtr="0" anchor="t" bIns="121900" lIns="121900" spcFirstLastPara="1" rIns="121900" wrap="square" tIns="121900">
            <a:noAutofit/>
          </a:bodyPr>
          <a:lstStyle>
            <a:lvl1pPr indent="-349250" lvl="0" marL="457200" algn="l">
              <a:lnSpc>
                <a:spcPct val="115000"/>
              </a:lnSpc>
              <a:spcBef>
                <a:spcPts val="0"/>
              </a:spcBef>
              <a:spcAft>
                <a:spcPts val="0"/>
              </a:spcAft>
              <a:buSzPts val="1900"/>
              <a:buChar char="●"/>
              <a:defRPr sz="1900"/>
            </a:lvl1pPr>
            <a:lvl2pPr indent="-349250" lvl="1" marL="914400" algn="l">
              <a:lnSpc>
                <a:spcPct val="115000"/>
              </a:lnSpc>
              <a:spcBef>
                <a:spcPts val="0"/>
              </a:spcBef>
              <a:spcAft>
                <a:spcPts val="0"/>
              </a:spcAft>
              <a:buSzPts val="1900"/>
              <a:buChar char="○"/>
              <a:defRPr/>
            </a:lvl2pPr>
            <a:lvl3pPr indent="-349250" lvl="2" marL="1371600" algn="l">
              <a:lnSpc>
                <a:spcPct val="115000"/>
              </a:lnSpc>
              <a:spcBef>
                <a:spcPts val="0"/>
              </a:spcBef>
              <a:spcAft>
                <a:spcPts val="0"/>
              </a:spcAft>
              <a:buSzPts val="1900"/>
              <a:buChar char="■"/>
              <a:defRPr/>
            </a:lvl3pPr>
            <a:lvl4pPr indent="-349250" lvl="3" marL="1828800" algn="l">
              <a:lnSpc>
                <a:spcPct val="115000"/>
              </a:lnSpc>
              <a:spcBef>
                <a:spcPts val="0"/>
              </a:spcBef>
              <a:spcAft>
                <a:spcPts val="0"/>
              </a:spcAft>
              <a:buSzPts val="1900"/>
              <a:buChar char="●"/>
              <a:defRPr/>
            </a:lvl4pPr>
            <a:lvl5pPr indent="-349250" lvl="4" marL="2286000" algn="l">
              <a:lnSpc>
                <a:spcPct val="115000"/>
              </a:lnSpc>
              <a:spcBef>
                <a:spcPts val="0"/>
              </a:spcBef>
              <a:spcAft>
                <a:spcPts val="0"/>
              </a:spcAft>
              <a:buSzPts val="1900"/>
              <a:buChar char="○"/>
              <a:defRPr/>
            </a:lvl5pPr>
            <a:lvl6pPr indent="-349250" lvl="5" marL="2743200" algn="l">
              <a:lnSpc>
                <a:spcPct val="115000"/>
              </a:lnSpc>
              <a:spcBef>
                <a:spcPts val="0"/>
              </a:spcBef>
              <a:spcAft>
                <a:spcPts val="0"/>
              </a:spcAft>
              <a:buSzPts val="1900"/>
              <a:buChar char="■"/>
              <a:defRPr/>
            </a:lvl6pPr>
            <a:lvl7pPr indent="-349250" lvl="6" marL="3200400" algn="l">
              <a:lnSpc>
                <a:spcPct val="115000"/>
              </a:lnSpc>
              <a:spcBef>
                <a:spcPts val="0"/>
              </a:spcBef>
              <a:spcAft>
                <a:spcPts val="0"/>
              </a:spcAft>
              <a:buSzPts val="1900"/>
              <a:buChar char="●"/>
              <a:defRPr/>
            </a:lvl7pPr>
            <a:lvl8pPr indent="-349250" lvl="7" marL="3657600" algn="l">
              <a:lnSpc>
                <a:spcPct val="115000"/>
              </a:lnSpc>
              <a:spcBef>
                <a:spcPts val="0"/>
              </a:spcBef>
              <a:spcAft>
                <a:spcPts val="0"/>
              </a:spcAft>
              <a:buSzPts val="1900"/>
              <a:buChar char="○"/>
              <a:defRPr/>
            </a:lvl8pPr>
            <a:lvl9pPr indent="-349250" lvl="8" marL="4114800" algn="l">
              <a:lnSpc>
                <a:spcPct val="115000"/>
              </a:lnSpc>
              <a:spcBef>
                <a:spcPts val="0"/>
              </a:spcBef>
              <a:spcAft>
                <a:spcPts val="0"/>
              </a:spcAft>
              <a:buSzPts val="1900"/>
              <a:buChar char="■"/>
              <a:defRPr/>
            </a:lvl9pPr>
          </a:lstStyle>
          <a:p/>
        </p:txBody>
      </p:sp>
      <p:sp>
        <p:nvSpPr>
          <p:cNvPr id="391" name="Google Shape;391;p66"/>
          <p:cNvSpPr txBox="1"/>
          <p:nvPr>
            <p:ph idx="3" type="title"/>
          </p:nvPr>
        </p:nvSpPr>
        <p:spPr>
          <a:xfrm>
            <a:off x="4294000" y="687033"/>
            <a:ext cx="79227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ansition slide 01">
  <p:cSld name="CUSTOM_26">
    <p:bg>
      <p:bgPr>
        <a:solidFill>
          <a:srgbClr val="F2F2F2"/>
        </a:solidFill>
      </p:bgPr>
    </p:bg>
    <p:spTree>
      <p:nvGrpSpPr>
        <p:cNvPr id="24" name="Shape 24"/>
        <p:cNvGrpSpPr/>
        <p:nvPr/>
      </p:nvGrpSpPr>
      <p:grpSpPr>
        <a:xfrm>
          <a:off x="0" y="0"/>
          <a:ext cx="0" cy="0"/>
          <a:chOff x="0" y="0"/>
          <a:chExt cx="0" cy="0"/>
        </a:xfrm>
      </p:grpSpPr>
      <p:sp>
        <p:nvSpPr>
          <p:cNvPr id="25" name="Google Shape;25;p40"/>
          <p:cNvSpPr txBox="1"/>
          <p:nvPr>
            <p:ph type="title"/>
          </p:nvPr>
        </p:nvSpPr>
        <p:spPr>
          <a:xfrm>
            <a:off x="0" y="3592400"/>
            <a:ext cx="12192000" cy="987600"/>
          </a:xfrm>
          <a:prstGeom prst="rect">
            <a:avLst/>
          </a:prstGeom>
          <a:noFill/>
          <a:ln>
            <a:noFill/>
          </a:ln>
        </p:spPr>
        <p:txBody>
          <a:bodyPr anchorCtr="0" anchor="t" bIns="121900" lIns="0" spcFirstLastPara="1" rIns="0" wrap="square" tIns="121900">
            <a:noAutofit/>
          </a:bodyPr>
          <a:lstStyle>
            <a:lvl1pPr lvl="0" algn="ctr">
              <a:lnSpc>
                <a:spcPct val="100000"/>
              </a:lnSpc>
              <a:spcBef>
                <a:spcPts val="0"/>
              </a:spcBef>
              <a:spcAft>
                <a:spcPts val="0"/>
              </a:spcAft>
              <a:buSzPts val="5300"/>
              <a:buNone/>
              <a:defRPr sz="5300">
                <a:latin typeface="Roboto Light"/>
                <a:ea typeface="Roboto Light"/>
                <a:cs typeface="Roboto Light"/>
                <a:sym typeface="Roboto Light"/>
              </a:defRPr>
            </a:lvl1pPr>
            <a:lvl2pPr lvl="1" algn="l">
              <a:lnSpc>
                <a:spcPct val="100000"/>
              </a:lnSpc>
              <a:spcBef>
                <a:spcPts val="0"/>
              </a:spcBef>
              <a:spcAft>
                <a:spcPts val="0"/>
              </a:spcAft>
              <a:buSzPts val="3700"/>
              <a:buNone/>
              <a:defRPr>
                <a:latin typeface="Roboto Light"/>
                <a:ea typeface="Roboto Light"/>
                <a:cs typeface="Roboto Light"/>
                <a:sym typeface="Roboto Light"/>
              </a:defRPr>
            </a:lvl2pPr>
            <a:lvl3pPr lvl="2" algn="l">
              <a:lnSpc>
                <a:spcPct val="100000"/>
              </a:lnSpc>
              <a:spcBef>
                <a:spcPts val="0"/>
              </a:spcBef>
              <a:spcAft>
                <a:spcPts val="0"/>
              </a:spcAft>
              <a:buSzPts val="3700"/>
              <a:buNone/>
              <a:defRPr>
                <a:latin typeface="Roboto Light"/>
                <a:ea typeface="Roboto Light"/>
                <a:cs typeface="Roboto Light"/>
                <a:sym typeface="Roboto Light"/>
              </a:defRPr>
            </a:lvl3pPr>
            <a:lvl4pPr lvl="3" algn="l">
              <a:lnSpc>
                <a:spcPct val="100000"/>
              </a:lnSpc>
              <a:spcBef>
                <a:spcPts val="0"/>
              </a:spcBef>
              <a:spcAft>
                <a:spcPts val="0"/>
              </a:spcAft>
              <a:buSzPts val="3700"/>
              <a:buNone/>
              <a:defRPr>
                <a:latin typeface="Roboto Light"/>
                <a:ea typeface="Roboto Light"/>
                <a:cs typeface="Roboto Light"/>
                <a:sym typeface="Roboto Light"/>
              </a:defRPr>
            </a:lvl4pPr>
            <a:lvl5pPr lvl="4" algn="l">
              <a:lnSpc>
                <a:spcPct val="100000"/>
              </a:lnSpc>
              <a:spcBef>
                <a:spcPts val="0"/>
              </a:spcBef>
              <a:spcAft>
                <a:spcPts val="0"/>
              </a:spcAft>
              <a:buSzPts val="3700"/>
              <a:buNone/>
              <a:defRPr>
                <a:latin typeface="Roboto Light"/>
                <a:ea typeface="Roboto Light"/>
                <a:cs typeface="Roboto Light"/>
                <a:sym typeface="Roboto Light"/>
              </a:defRPr>
            </a:lvl5pPr>
            <a:lvl6pPr lvl="5" algn="l">
              <a:lnSpc>
                <a:spcPct val="100000"/>
              </a:lnSpc>
              <a:spcBef>
                <a:spcPts val="0"/>
              </a:spcBef>
              <a:spcAft>
                <a:spcPts val="0"/>
              </a:spcAft>
              <a:buSzPts val="3700"/>
              <a:buNone/>
              <a:defRPr>
                <a:latin typeface="Roboto Light"/>
                <a:ea typeface="Roboto Light"/>
                <a:cs typeface="Roboto Light"/>
                <a:sym typeface="Roboto Light"/>
              </a:defRPr>
            </a:lvl6pPr>
            <a:lvl7pPr lvl="6" algn="l">
              <a:lnSpc>
                <a:spcPct val="100000"/>
              </a:lnSpc>
              <a:spcBef>
                <a:spcPts val="0"/>
              </a:spcBef>
              <a:spcAft>
                <a:spcPts val="0"/>
              </a:spcAft>
              <a:buSzPts val="3700"/>
              <a:buNone/>
              <a:defRPr>
                <a:latin typeface="Roboto Light"/>
                <a:ea typeface="Roboto Light"/>
                <a:cs typeface="Roboto Light"/>
                <a:sym typeface="Roboto Light"/>
              </a:defRPr>
            </a:lvl7pPr>
            <a:lvl8pPr lvl="7" algn="l">
              <a:lnSpc>
                <a:spcPct val="100000"/>
              </a:lnSpc>
              <a:spcBef>
                <a:spcPts val="0"/>
              </a:spcBef>
              <a:spcAft>
                <a:spcPts val="0"/>
              </a:spcAft>
              <a:buSzPts val="3700"/>
              <a:buNone/>
              <a:defRPr>
                <a:latin typeface="Roboto Light"/>
                <a:ea typeface="Roboto Light"/>
                <a:cs typeface="Roboto Light"/>
                <a:sym typeface="Roboto Light"/>
              </a:defRPr>
            </a:lvl8pPr>
            <a:lvl9pPr lvl="8" algn="l">
              <a:lnSpc>
                <a:spcPct val="100000"/>
              </a:lnSpc>
              <a:spcBef>
                <a:spcPts val="0"/>
              </a:spcBef>
              <a:spcAft>
                <a:spcPts val="0"/>
              </a:spcAft>
              <a:buSzPts val="3700"/>
              <a:buNone/>
              <a:defRPr>
                <a:latin typeface="Roboto Light"/>
                <a:ea typeface="Roboto Light"/>
                <a:cs typeface="Roboto Light"/>
                <a:sym typeface="Roboto Light"/>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creenshot slide 01">
  <p:cSld name="CUSTOM_8">
    <p:spTree>
      <p:nvGrpSpPr>
        <p:cNvPr id="392" name="Shape 392"/>
        <p:cNvGrpSpPr/>
        <p:nvPr/>
      </p:nvGrpSpPr>
      <p:grpSpPr>
        <a:xfrm>
          <a:off x="0" y="0"/>
          <a:ext cx="0" cy="0"/>
          <a:chOff x="0" y="0"/>
          <a:chExt cx="0" cy="0"/>
        </a:xfrm>
      </p:grpSpPr>
      <p:cxnSp>
        <p:nvCxnSpPr>
          <p:cNvPr id="393" name="Google Shape;393;p67"/>
          <p:cNvCxnSpPr/>
          <p:nvPr/>
        </p:nvCxnSpPr>
        <p:spPr>
          <a:xfrm rot="10800000">
            <a:off x="3892467" y="3168581"/>
            <a:ext cx="780300" cy="0"/>
          </a:xfrm>
          <a:prstGeom prst="straightConnector1">
            <a:avLst/>
          </a:prstGeom>
          <a:noFill/>
          <a:ln cap="rnd" cmpd="sng" w="9525">
            <a:solidFill>
              <a:srgbClr val="2E5E73"/>
            </a:solidFill>
            <a:prstDash val="solid"/>
            <a:round/>
            <a:headEnd len="sm" w="sm" type="none"/>
            <a:tailEnd len="med" w="med" type="oval"/>
          </a:ln>
        </p:spPr>
      </p:cxnSp>
      <p:cxnSp>
        <p:nvCxnSpPr>
          <p:cNvPr id="394" name="Google Shape;394;p67"/>
          <p:cNvCxnSpPr/>
          <p:nvPr/>
        </p:nvCxnSpPr>
        <p:spPr>
          <a:xfrm rot="10800000">
            <a:off x="3892467" y="5087800"/>
            <a:ext cx="780300" cy="0"/>
          </a:xfrm>
          <a:prstGeom prst="straightConnector1">
            <a:avLst/>
          </a:prstGeom>
          <a:noFill/>
          <a:ln cap="rnd" cmpd="sng" w="9525">
            <a:solidFill>
              <a:srgbClr val="2E5E73"/>
            </a:solidFill>
            <a:prstDash val="solid"/>
            <a:round/>
            <a:headEnd len="sm" w="sm" type="none"/>
            <a:tailEnd len="med" w="med" type="oval"/>
          </a:ln>
        </p:spPr>
      </p:cxnSp>
      <p:sp>
        <p:nvSpPr>
          <p:cNvPr id="395" name="Google Shape;395;p67"/>
          <p:cNvSpPr/>
          <p:nvPr>
            <p:ph idx="2" type="pic"/>
          </p:nvPr>
        </p:nvSpPr>
        <p:spPr>
          <a:xfrm>
            <a:off x="4781367" y="2073900"/>
            <a:ext cx="6573900" cy="3556500"/>
          </a:xfrm>
          <a:prstGeom prst="rect">
            <a:avLst/>
          </a:prstGeom>
          <a:noFill/>
          <a:ln>
            <a:noFill/>
          </a:ln>
          <a:effectLst>
            <a:outerShdw blurRad="57150" rotWithShape="0" algn="bl" dir="5400000" dist="19050">
              <a:srgbClr val="000000">
                <a:alpha val="49411"/>
              </a:srgbClr>
            </a:outerShdw>
          </a:effectLst>
        </p:spPr>
      </p:sp>
      <p:sp>
        <p:nvSpPr>
          <p:cNvPr id="396" name="Google Shape;396;p67"/>
          <p:cNvSpPr txBox="1"/>
          <p:nvPr>
            <p:ph type="title"/>
          </p:nvPr>
        </p:nvSpPr>
        <p:spPr>
          <a:xfrm>
            <a:off x="965767" y="2839267"/>
            <a:ext cx="2817900" cy="14109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397" name="Google Shape;397;p67"/>
          <p:cNvSpPr txBox="1"/>
          <p:nvPr>
            <p:ph idx="3" type="title"/>
          </p:nvPr>
        </p:nvSpPr>
        <p:spPr>
          <a:xfrm>
            <a:off x="965767" y="4778500"/>
            <a:ext cx="2817900" cy="11505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398" name="Google Shape;398;p67"/>
          <p:cNvSpPr txBox="1"/>
          <p:nvPr>
            <p:ph idx="4"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399" name="Google Shape;399;p67"/>
          <p:cNvSpPr txBox="1"/>
          <p:nvPr>
            <p:ph idx="5"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creenshot slide 02">
  <p:cSld name="CUSTOM_9">
    <p:spTree>
      <p:nvGrpSpPr>
        <p:cNvPr id="400" name="Shape 400"/>
        <p:cNvGrpSpPr/>
        <p:nvPr/>
      </p:nvGrpSpPr>
      <p:grpSpPr>
        <a:xfrm>
          <a:off x="0" y="0"/>
          <a:ext cx="0" cy="0"/>
          <a:chOff x="0" y="0"/>
          <a:chExt cx="0" cy="0"/>
        </a:xfrm>
      </p:grpSpPr>
      <p:cxnSp>
        <p:nvCxnSpPr>
          <p:cNvPr id="401" name="Google Shape;401;p68"/>
          <p:cNvCxnSpPr/>
          <p:nvPr/>
        </p:nvCxnSpPr>
        <p:spPr>
          <a:xfrm rot="10800000">
            <a:off x="2276100" y="3168567"/>
            <a:ext cx="628500" cy="0"/>
          </a:xfrm>
          <a:prstGeom prst="straightConnector1">
            <a:avLst/>
          </a:prstGeom>
          <a:noFill/>
          <a:ln cap="rnd" cmpd="sng" w="9525">
            <a:solidFill>
              <a:srgbClr val="2E5E73"/>
            </a:solidFill>
            <a:prstDash val="solid"/>
            <a:round/>
            <a:headEnd len="sm" w="sm" type="none"/>
            <a:tailEnd len="med" w="med" type="oval"/>
          </a:ln>
        </p:spPr>
      </p:cxnSp>
      <p:cxnSp>
        <p:nvCxnSpPr>
          <p:cNvPr id="402" name="Google Shape;402;p68"/>
          <p:cNvCxnSpPr/>
          <p:nvPr/>
        </p:nvCxnSpPr>
        <p:spPr>
          <a:xfrm rot="10800000">
            <a:off x="9496900" y="5082948"/>
            <a:ext cx="360000" cy="0"/>
          </a:xfrm>
          <a:prstGeom prst="straightConnector1">
            <a:avLst/>
          </a:prstGeom>
          <a:noFill/>
          <a:ln cap="rnd" cmpd="sng" w="9525">
            <a:solidFill>
              <a:srgbClr val="2E5E73"/>
            </a:solidFill>
            <a:prstDash val="solid"/>
            <a:round/>
            <a:headEnd len="med" w="med" type="oval"/>
            <a:tailEnd len="sm" w="sm" type="none"/>
          </a:ln>
        </p:spPr>
      </p:cxnSp>
      <p:sp>
        <p:nvSpPr>
          <p:cNvPr id="403" name="Google Shape;403;p68"/>
          <p:cNvSpPr/>
          <p:nvPr>
            <p:ph idx="2" type="pic"/>
          </p:nvPr>
        </p:nvSpPr>
        <p:spPr>
          <a:xfrm>
            <a:off x="3056700" y="2073900"/>
            <a:ext cx="6326400" cy="3422400"/>
          </a:xfrm>
          <a:prstGeom prst="rect">
            <a:avLst/>
          </a:prstGeom>
          <a:noFill/>
          <a:ln>
            <a:noFill/>
          </a:ln>
          <a:effectLst>
            <a:outerShdw blurRad="57150" rotWithShape="0" algn="bl" dir="5400000" dist="19050">
              <a:srgbClr val="000000">
                <a:alpha val="49411"/>
              </a:srgbClr>
            </a:outerShdw>
          </a:effectLst>
        </p:spPr>
      </p:sp>
      <p:sp>
        <p:nvSpPr>
          <p:cNvPr id="404" name="Google Shape;404;p68"/>
          <p:cNvSpPr txBox="1"/>
          <p:nvPr>
            <p:ph type="title"/>
          </p:nvPr>
        </p:nvSpPr>
        <p:spPr>
          <a:xfrm>
            <a:off x="578700" y="2874700"/>
            <a:ext cx="1740000" cy="1820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405" name="Google Shape;405;p68"/>
          <p:cNvSpPr txBox="1"/>
          <p:nvPr>
            <p:ph idx="3" type="title"/>
          </p:nvPr>
        </p:nvSpPr>
        <p:spPr>
          <a:xfrm>
            <a:off x="9970700" y="2951367"/>
            <a:ext cx="1740000" cy="2400900"/>
          </a:xfrm>
          <a:prstGeom prst="rect">
            <a:avLst/>
          </a:prstGeom>
          <a:noFill/>
          <a:ln>
            <a:noFill/>
          </a:ln>
        </p:spPr>
        <p:txBody>
          <a:bodyPr anchorCtr="0" anchor="b"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406" name="Google Shape;406;p68"/>
          <p:cNvSpPr txBox="1"/>
          <p:nvPr>
            <p:ph idx="4"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407" name="Google Shape;407;p68"/>
          <p:cNvSpPr txBox="1"/>
          <p:nvPr>
            <p:ph idx="5"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s Up slide">
  <p:cSld name="CUSTOM_10_2">
    <p:bg>
      <p:bgPr>
        <a:solidFill>
          <a:srgbClr val="F2F2F2"/>
        </a:solidFill>
      </p:bgPr>
    </p:bg>
    <p:spTree>
      <p:nvGrpSpPr>
        <p:cNvPr id="408" name="Shape 408"/>
        <p:cNvGrpSpPr/>
        <p:nvPr/>
      </p:nvGrpSpPr>
      <p:grpSpPr>
        <a:xfrm>
          <a:off x="0" y="0"/>
          <a:ext cx="0" cy="0"/>
          <a:chOff x="0" y="0"/>
          <a:chExt cx="0" cy="0"/>
        </a:xfrm>
      </p:grpSpPr>
      <p:sp>
        <p:nvSpPr>
          <p:cNvPr id="409" name="Google Shape;409;p69"/>
          <p:cNvSpPr txBox="1"/>
          <p:nvPr>
            <p:ph type="title"/>
          </p:nvPr>
        </p:nvSpPr>
        <p:spPr>
          <a:xfrm>
            <a:off x="0" y="4686167"/>
            <a:ext cx="12192000" cy="755700"/>
          </a:xfrm>
          <a:prstGeom prst="rect">
            <a:avLst/>
          </a:prstGeom>
          <a:noFill/>
          <a:ln>
            <a:noFill/>
          </a:ln>
        </p:spPr>
        <p:txBody>
          <a:bodyPr anchorCtr="0" anchor="t" bIns="121900" lIns="487675" spcFirstLastPara="1" rIns="121900" wrap="square" tIns="121900">
            <a:noAutofit/>
          </a:bodyPr>
          <a:lstStyle>
            <a:lvl1pPr lvl="0" algn="ctr">
              <a:lnSpc>
                <a:spcPct val="100000"/>
              </a:lnSpc>
              <a:spcBef>
                <a:spcPts val="0"/>
              </a:spcBef>
              <a:spcAft>
                <a:spcPts val="0"/>
              </a:spcAft>
              <a:buSzPts val="2700"/>
              <a:buNone/>
              <a:defRPr sz="2700">
                <a:latin typeface="Roboto Light"/>
                <a:ea typeface="Roboto Light"/>
                <a:cs typeface="Roboto Light"/>
                <a:sym typeface="Roboto Light"/>
              </a:defRPr>
            </a:lvl1pPr>
            <a:lvl2pPr lvl="1" algn="ctr">
              <a:lnSpc>
                <a:spcPct val="100000"/>
              </a:lnSpc>
              <a:spcBef>
                <a:spcPts val="0"/>
              </a:spcBef>
              <a:spcAft>
                <a:spcPts val="0"/>
              </a:spcAft>
              <a:buSzPts val="3700"/>
              <a:buNone/>
              <a:defRPr>
                <a:latin typeface="Roboto Light"/>
                <a:ea typeface="Roboto Light"/>
                <a:cs typeface="Roboto Light"/>
                <a:sym typeface="Roboto Light"/>
              </a:defRPr>
            </a:lvl2pPr>
            <a:lvl3pPr lvl="2" algn="ctr">
              <a:lnSpc>
                <a:spcPct val="100000"/>
              </a:lnSpc>
              <a:spcBef>
                <a:spcPts val="0"/>
              </a:spcBef>
              <a:spcAft>
                <a:spcPts val="0"/>
              </a:spcAft>
              <a:buSzPts val="3700"/>
              <a:buNone/>
              <a:defRPr>
                <a:latin typeface="Roboto Light"/>
                <a:ea typeface="Roboto Light"/>
                <a:cs typeface="Roboto Light"/>
                <a:sym typeface="Roboto Light"/>
              </a:defRPr>
            </a:lvl3pPr>
            <a:lvl4pPr lvl="3" algn="ctr">
              <a:lnSpc>
                <a:spcPct val="100000"/>
              </a:lnSpc>
              <a:spcBef>
                <a:spcPts val="0"/>
              </a:spcBef>
              <a:spcAft>
                <a:spcPts val="0"/>
              </a:spcAft>
              <a:buSzPts val="3700"/>
              <a:buNone/>
              <a:defRPr>
                <a:latin typeface="Roboto Light"/>
                <a:ea typeface="Roboto Light"/>
                <a:cs typeface="Roboto Light"/>
                <a:sym typeface="Roboto Light"/>
              </a:defRPr>
            </a:lvl4pPr>
            <a:lvl5pPr lvl="4" algn="ctr">
              <a:lnSpc>
                <a:spcPct val="100000"/>
              </a:lnSpc>
              <a:spcBef>
                <a:spcPts val="0"/>
              </a:spcBef>
              <a:spcAft>
                <a:spcPts val="0"/>
              </a:spcAft>
              <a:buSzPts val="3700"/>
              <a:buNone/>
              <a:defRPr>
                <a:latin typeface="Roboto Light"/>
                <a:ea typeface="Roboto Light"/>
                <a:cs typeface="Roboto Light"/>
                <a:sym typeface="Roboto Light"/>
              </a:defRPr>
            </a:lvl5pPr>
            <a:lvl6pPr lvl="5" algn="ctr">
              <a:lnSpc>
                <a:spcPct val="100000"/>
              </a:lnSpc>
              <a:spcBef>
                <a:spcPts val="0"/>
              </a:spcBef>
              <a:spcAft>
                <a:spcPts val="0"/>
              </a:spcAft>
              <a:buSzPts val="3700"/>
              <a:buNone/>
              <a:defRPr>
                <a:latin typeface="Roboto Light"/>
                <a:ea typeface="Roboto Light"/>
                <a:cs typeface="Roboto Light"/>
                <a:sym typeface="Roboto Light"/>
              </a:defRPr>
            </a:lvl6pPr>
            <a:lvl7pPr lvl="6" algn="ctr">
              <a:lnSpc>
                <a:spcPct val="100000"/>
              </a:lnSpc>
              <a:spcBef>
                <a:spcPts val="0"/>
              </a:spcBef>
              <a:spcAft>
                <a:spcPts val="0"/>
              </a:spcAft>
              <a:buSzPts val="3700"/>
              <a:buNone/>
              <a:defRPr>
                <a:latin typeface="Roboto Light"/>
                <a:ea typeface="Roboto Light"/>
                <a:cs typeface="Roboto Light"/>
                <a:sym typeface="Roboto Light"/>
              </a:defRPr>
            </a:lvl7pPr>
            <a:lvl8pPr lvl="7" algn="ctr">
              <a:lnSpc>
                <a:spcPct val="100000"/>
              </a:lnSpc>
              <a:spcBef>
                <a:spcPts val="0"/>
              </a:spcBef>
              <a:spcAft>
                <a:spcPts val="0"/>
              </a:spcAft>
              <a:buSzPts val="3700"/>
              <a:buNone/>
              <a:defRPr>
                <a:latin typeface="Roboto Light"/>
                <a:ea typeface="Roboto Light"/>
                <a:cs typeface="Roboto Light"/>
                <a:sym typeface="Roboto Light"/>
              </a:defRPr>
            </a:lvl8pPr>
            <a:lvl9pPr lvl="8" algn="ctr">
              <a:lnSpc>
                <a:spcPct val="100000"/>
              </a:lnSpc>
              <a:spcBef>
                <a:spcPts val="0"/>
              </a:spcBef>
              <a:spcAft>
                <a:spcPts val="0"/>
              </a:spcAft>
              <a:buSzPts val="3700"/>
              <a:buNone/>
              <a:defRPr>
                <a:latin typeface="Roboto Light"/>
                <a:ea typeface="Roboto Light"/>
                <a:cs typeface="Roboto Light"/>
                <a:sym typeface="Roboto Light"/>
              </a:defRPr>
            </a:lvl9pPr>
          </a:lstStyle>
          <a:p/>
        </p:txBody>
      </p:sp>
      <p:sp>
        <p:nvSpPr>
          <p:cNvPr id="410" name="Google Shape;410;p69"/>
          <p:cNvSpPr/>
          <p:nvPr/>
        </p:nvSpPr>
        <p:spPr>
          <a:xfrm>
            <a:off x="4974733" y="1492067"/>
            <a:ext cx="2242500" cy="22425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411" name="Google Shape;411;p69"/>
          <p:cNvSpPr txBox="1"/>
          <p:nvPr/>
        </p:nvSpPr>
        <p:spPr>
          <a:xfrm>
            <a:off x="415600" y="3894300"/>
            <a:ext cx="11360700" cy="10032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5300"/>
              <a:buFont typeface="Arial"/>
              <a:buNone/>
            </a:pPr>
            <a:r>
              <a:rPr b="0" i="0" lang="en-US" sz="5300" u="none" cap="none" strike="noStrike">
                <a:solidFill>
                  <a:srgbClr val="2E5E73"/>
                </a:solidFill>
                <a:latin typeface="Roboto Light"/>
                <a:ea typeface="Roboto Light"/>
                <a:cs typeface="Roboto Light"/>
                <a:sym typeface="Roboto Light"/>
              </a:rPr>
              <a:t>Instructor</a:t>
            </a:r>
            <a:r>
              <a:rPr b="1" i="0" lang="en-US" sz="5300" u="none" cap="none" strike="noStrike">
                <a:solidFill>
                  <a:srgbClr val="2E5E73"/>
                </a:solidFill>
                <a:latin typeface="Roboto"/>
                <a:ea typeface="Roboto"/>
                <a:cs typeface="Roboto"/>
                <a:sym typeface="Roboto"/>
              </a:rPr>
              <a:t> Demonstration</a:t>
            </a:r>
            <a:endParaRPr b="0" i="0" sz="3200" u="none" cap="none" strike="noStrike">
              <a:solidFill>
                <a:srgbClr val="2E5E73"/>
              </a:solidFill>
              <a:latin typeface="Roboto Light"/>
              <a:ea typeface="Roboto Light"/>
              <a:cs typeface="Roboto Light"/>
              <a:sym typeface="Roboto Light"/>
            </a:endParaRPr>
          </a:p>
        </p:txBody>
      </p:sp>
      <p:pic>
        <p:nvPicPr>
          <p:cNvPr id="412" name="Google Shape;412;p69"/>
          <p:cNvPicPr preferRelativeResize="0"/>
          <p:nvPr/>
        </p:nvPicPr>
        <p:blipFill rotWithShape="1">
          <a:blip r:embed="rId2">
            <a:alphaModFix/>
          </a:blip>
          <a:srcRect b="0" l="0" r="0" t="0"/>
          <a:stretch/>
        </p:blipFill>
        <p:spPr>
          <a:xfrm>
            <a:off x="5314375" y="2111667"/>
            <a:ext cx="1563117" cy="1003200"/>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s Up slide 1">
  <p:cSld name="CUSTOM_10_2_1">
    <p:bg>
      <p:bgPr>
        <a:solidFill>
          <a:srgbClr val="F2F2F2"/>
        </a:solidFill>
      </p:bgPr>
    </p:bg>
    <p:spTree>
      <p:nvGrpSpPr>
        <p:cNvPr id="413" name="Shape 413"/>
        <p:cNvGrpSpPr/>
        <p:nvPr/>
      </p:nvGrpSpPr>
      <p:grpSpPr>
        <a:xfrm>
          <a:off x="0" y="0"/>
          <a:ext cx="0" cy="0"/>
          <a:chOff x="0" y="0"/>
          <a:chExt cx="0" cy="0"/>
        </a:xfrm>
      </p:grpSpPr>
      <p:sp>
        <p:nvSpPr>
          <p:cNvPr id="414" name="Google Shape;414;p70"/>
          <p:cNvSpPr txBox="1"/>
          <p:nvPr/>
        </p:nvSpPr>
        <p:spPr>
          <a:xfrm>
            <a:off x="415600" y="3584600"/>
            <a:ext cx="11360700" cy="10032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5300"/>
              <a:buFont typeface="Arial"/>
              <a:buNone/>
            </a:pPr>
            <a:r>
              <a:rPr b="1" i="0" lang="en-US" sz="5300" u="none" cap="none" strike="noStrike">
                <a:solidFill>
                  <a:srgbClr val="2E5E73"/>
                </a:solidFill>
                <a:latin typeface="Roboto"/>
                <a:ea typeface="Roboto"/>
                <a:cs typeface="Roboto"/>
                <a:sym typeface="Roboto"/>
              </a:rPr>
              <a:t>Time’s up!</a:t>
            </a:r>
            <a:endParaRPr b="1" i="0" sz="5300" u="none" cap="none" strike="noStrike">
              <a:solidFill>
                <a:srgbClr val="2E5E73"/>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5300"/>
              <a:buFont typeface="Arial"/>
              <a:buNone/>
            </a:pPr>
            <a:r>
              <a:rPr b="0" i="0" lang="en-US" sz="5300" u="none" cap="none" strike="noStrike">
                <a:solidFill>
                  <a:srgbClr val="2E5E73"/>
                </a:solidFill>
                <a:latin typeface="Roboto Light"/>
                <a:ea typeface="Roboto Light"/>
                <a:cs typeface="Roboto Light"/>
                <a:sym typeface="Roboto Light"/>
              </a:rPr>
              <a:t>Let’s review</a:t>
            </a:r>
            <a:endParaRPr b="0" i="0" sz="5300" u="none" cap="none" strike="noStrike">
              <a:solidFill>
                <a:srgbClr val="2E5E73"/>
              </a:solidFill>
              <a:latin typeface="Roboto Light"/>
              <a:ea typeface="Roboto Light"/>
              <a:cs typeface="Roboto Light"/>
              <a:sym typeface="Roboto Light"/>
            </a:endParaRPr>
          </a:p>
        </p:txBody>
      </p:sp>
      <p:pic>
        <p:nvPicPr>
          <p:cNvPr id="415" name="Google Shape;415;p70"/>
          <p:cNvPicPr preferRelativeResize="0"/>
          <p:nvPr/>
        </p:nvPicPr>
        <p:blipFill rotWithShape="1">
          <a:blip r:embed="rId2">
            <a:alphaModFix/>
          </a:blip>
          <a:srcRect b="0" l="0" r="0" t="0"/>
          <a:stretch/>
        </p:blipFill>
        <p:spPr>
          <a:xfrm>
            <a:off x="5300000" y="2049267"/>
            <a:ext cx="1592000" cy="1532086"/>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 slide">
  <p:cSld name="CUSTOM_10_1">
    <p:bg>
      <p:bgPr>
        <a:solidFill>
          <a:srgbClr val="F2F2F2"/>
        </a:solidFill>
      </p:bgPr>
    </p:bg>
    <p:spTree>
      <p:nvGrpSpPr>
        <p:cNvPr id="416" name="Shape 416"/>
        <p:cNvGrpSpPr/>
        <p:nvPr/>
      </p:nvGrpSpPr>
      <p:grpSpPr>
        <a:xfrm>
          <a:off x="0" y="0"/>
          <a:ext cx="0" cy="0"/>
          <a:chOff x="0" y="0"/>
          <a:chExt cx="0" cy="0"/>
        </a:xfrm>
      </p:grpSpPr>
      <p:sp>
        <p:nvSpPr>
          <p:cNvPr id="417" name="Google Shape;417;p71"/>
          <p:cNvSpPr txBox="1"/>
          <p:nvPr/>
        </p:nvSpPr>
        <p:spPr>
          <a:xfrm>
            <a:off x="415600" y="3584600"/>
            <a:ext cx="11360700" cy="10032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5300"/>
              <a:buFont typeface="Arial"/>
              <a:buNone/>
            </a:pPr>
            <a:r>
              <a:rPr b="1" i="0" lang="en-US" sz="5300" u="none" cap="none" strike="noStrike">
                <a:solidFill>
                  <a:srgbClr val="2E5E73"/>
                </a:solidFill>
                <a:latin typeface="Roboto"/>
                <a:ea typeface="Roboto"/>
                <a:cs typeface="Roboto"/>
                <a:sym typeface="Roboto"/>
              </a:rPr>
              <a:t>Break</a:t>
            </a:r>
            <a:endParaRPr b="1" i="0" sz="5300" u="none" cap="none" strike="noStrike">
              <a:solidFill>
                <a:srgbClr val="2E5E73"/>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5300"/>
              <a:buFont typeface="Arial"/>
              <a:buNone/>
            </a:pPr>
            <a:r>
              <a:rPr b="0" i="0" lang="en-US" sz="5300" u="none" cap="none" strike="noStrike">
                <a:solidFill>
                  <a:srgbClr val="2E5E73"/>
                </a:solidFill>
                <a:latin typeface="Roboto Light"/>
                <a:ea typeface="Roboto Light"/>
                <a:cs typeface="Roboto Light"/>
                <a:sym typeface="Roboto Light"/>
              </a:rPr>
              <a:t>15 mins</a:t>
            </a:r>
            <a:endParaRPr b="0" i="0" sz="5300" u="none" cap="none" strike="noStrike">
              <a:solidFill>
                <a:srgbClr val="2E5E73"/>
              </a:solidFill>
              <a:latin typeface="Roboto Light"/>
              <a:ea typeface="Roboto Light"/>
              <a:cs typeface="Roboto Light"/>
              <a:sym typeface="Roboto Light"/>
            </a:endParaRPr>
          </a:p>
        </p:txBody>
      </p:sp>
      <p:pic>
        <p:nvPicPr>
          <p:cNvPr id="418" name="Google Shape;418;p71"/>
          <p:cNvPicPr preferRelativeResize="0"/>
          <p:nvPr/>
        </p:nvPicPr>
        <p:blipFill rotWithShape="1">
          <a:blip r:embed="rId2">
            <a:alphaModFix/>
          </a:blip>
          <a:srcRect b="0" l="0" r="0" t="0"/>
          <a:stretch/>
        </p:blipFill>
        <p:spPr>
          <a:xfrm>
            <a:off x="5246436" y="1939100"/>
            <a:ext cx="1699100" cy="1645444"/>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 slide 1">
  <p:cSld name="CUSTOM_10_1_2">
    <p:bg>
      <p:bgPr>
        <a:solidFill>
          <a:srgbClr val="F2F2F2"/>
        </a:solidFill>
      </p:bgPr>
    </p:bg>
    <p:spTree>
      <p:nvGrpSpPr>
        <p:cNvPr id="419" name="Shape 419"/>
        <p:cNvGrpSpPr/>
        <p:nvPr/>
      </p:nvGrpSpPr>
      <p:grpSpPr>
        <a:xfrm>
          <a:off x="0" y="0"/>
          <a:ext cx="0" cy="0"/>
          <a:chOff x="0" y="0"/>
          <a:chExt cx="0" cy="0"/>
        </a:xfrm>
      </p:grpSpPr>
      <p:sp>
        <p:nvSpPr>
          <p:cNvPr id="420" name="Google Shape;420;p72"/>
          <p:cNvSpPr txBox="1"/>
          <p:nvPr/>
        </p:nvSpPr>
        <p:spPr>
          <a:xfrm>
            <a:off x="415600" y="3584600"/>
            <a:ext cx="11360700" cy="10032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5300"/>
              <a:buFont typeface="Arial"/>
              <a:buNone/>
            </a:pPr>
            <a:r>
              <a:rPr b="1" i="0" lang="en-US" sz="5300" u="none" cap="none" strike="noStrike">
                <a:solidFill>
                  <a:srgbClr val="2E5E73"/>
                </a:solidFill>
                <a:latin typeface="Roboto"/>
                <a:ea typeface="Roboto"/>
                <a:cs typeface="Roboto"/>
                <a:sym typeface="Roboto"/>
              </a:rPr>
              <a:t>Break</a:t>
            </a:r>
            <a:endParaRPr b="1" i="0" sz="5300" u="none" cap="none" strike="noStrike">
              <a:solidFill>
                <a:srgbClr val="2E5E73"/>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5300"/>
              <a:buFont typeface="Arial"/>
              <a:buNone/>
            </a:pPr>
            <a:r>
              <a:rPr b="0" i="0" lang="en-US" sz="5300" u="none" cap="none" strike="noStrike">
                <a:solidFill>
                  <a:srgbClr val="2E5E73"/>
                </a:solidFill>
                <a:latin typeface="Roboto Light"/>
                <a:ea typeface="Roboto Light"/>
                <a:cs typeface="Roboto Light"/>
                <a:sym typeface="Roboto Light"/>
              </a:rPr>
              <a:t>15 mins</a:t>
            </a:r>
            <a:endParaRPr b="0" i="0" sz="5300" u="none" cap="none" strike="noStrike">
              <a:solidFill>
                <a:srgbClr val="2E5E73"/>
              </a:solidFill>
              <a:latin typeface="Roboto Light"/>
              <a:ea typeface="Roboto Light"/>
              <a:cs typeface="Roboto Light"/>
              <a:sym typeface="Roboto Light"/>
            </a:endParaRPr>
          </a:p>
        </p:txBody>
      </p:sp>
      <p:pic>
        <p:nvPicPr>
          <p:cNvPr id="421" name="Google Shape;421;p72"/>
          <p:cNvPicPr preferRelativeResize="0"/>
          <p:nvPr/>
        </p:nvPicPr>
        <p:blipFill rotWithShape="1">
          <a:blip r:embed="rId2">
            <a:alphaModFix/>
          </a:blip>
          <a:srcRect b="0" l="0" r="0" t="0"/>
          <a:stretch/>
        </p:blipFill>
        <p:spPr>
          <a:xfrm>
            <a:off x="5246436" y="1939100"/>
            <a:ext cx="1699100" cy="1645444"/>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 for a video slide">
  <p:cSld name="CUSTOM_10_1_1">
    <p:bg>
      <p:bgPr>
        <a:solidFill>
          <a:srgbClr val="F2F2F2"/>
        </a:solidFill>
      </p:bgPr>
    </p:bg>
    <p:spTree>
      <p:nvGrpSpPr>
        <p:cNvPr id="422" name="Shape 422"/>
        <p:cNvGrpSpPr/>
        <p:nvPr/>
      </p:nvGrpSpPr>
      <p:grpSpPr>
        <a:xfrm>
          <a:off x="0" y="0"/>
          <a:ext cx="0" cy="0"/>
          <a:chOff x="0" y="0"/>
          <a:chExt cx="0" cy="0"/>
        </a:xfrm>
      </p:grpSpPr>
      <p:sp>
        <p:nvSpPr>
          <p:cNvPr id="423" name="Google Shape;423;p73"/>
          <p:cNvSpPr txBox="1"/>
          <p:nvPr/>
        </p:nvSpPr>
        <p:spPr>
          <a:xfrm>
            <a:off x="415600" y="3584600"/>
            <a:ext cx="11360700" cy="10032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5300"/>
              <a:buFont typeface="Arial"/>
              <a:buNone/>
            </a:pPr>
            <a:r>
              <a:rPr b="0" i="0" lang="en-US" sz="5300" u="none" cap="none" strike="noStrike">
                <a:solidFill>
                  <a:srgbClr val="2E5E73"/>
                </a:solidFill>
                <a:latin typeface="Roboto Light"/>
                <a:ea typeface="Roboto Light"/>
                <a:cs typeface="Roboto Light"/>
                <a:sym typeface="Roboto Light"/>
              </a:rPr>
              <a:t>Time for a quick </a:t>
            </a:r>
            <a:r>
              <a:rPr b="1" i="0" lang="en-US" sz="5300" u="none" cap="none" strike="noStrike">
                <a:solidFill>
                  <a:srgbClr val="2E5E73"/>
                </a:solidFill>
                <a:latin typeface="Roboto"/>
                <a:ea typeface="Roboto"/>
                <a:cs typeface="Roboto"/>
                <a:sym typeface="Roboto"/>
              </a:rPr>
              <a:t>video</a:t>
            </a:r>
            <a:endParaRPr b="0" i="0" sz="5300" u="none" cap="none" strike="noStrike">
              <a:solidFill>
                <a:srgbClr val="2E5E73"/>
              </a:solidFill>
              <a:latin typeface="Roboto Light"/>
              <a:ea typeface="Roboto Light"/>
              <a:cs typeface="Roboto Light"/>
              <a:sym typeface="Roboto Light"/>
            </a:endParaRPr>
          </a:p>
        </p:txBody>
      </p:sp>
      <p:pic>
        <p:nvPicPr>
          <p:cNvPr id="424" name="Google Shape;424;p73"/>
          <p:cNvPicPr preferRelativeResize="0"/>
          <p:nvPr/>
        </p:nvPicPr>
        <p:blipFill rotWithShape="1">
          <a:blip r:embed="rId2">
            <a:alphaModFix/>
          </a:blip>
          <a:srcRect b="0" l="0" r="0" t="0"/>
          <a:stretch/>
        </p:blipFill>
        <p:spPr>
          <a:xfrm>
            <a:off x="5221133" y="2212233"/>
            <a:ext cx="1749733" cy="1260934"/>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eer review slide">
  <p:cSld name="CUSTOM_10_1_1_1">
    <p:bg>
      <p:bgPr>
        <a:solidFill>
          <a:srgbClr val="F2F2F2"/>
        </a:solidFill>
      </p:bgPr>
    </p:bg>
    <p:spTree>
      <p:nvGrpSpPr>
        <p:cNvPr id="425" name="Shape 425"/>
        <p:cNvGrpSpPr/>
        <p:nvPr/>
      </p:nvGrpSpPr>
      <p:grpSpPr>
        <a:xfrm>
          <a:off x="0" y="0"/>
          <a:ext cx="0" cy="0"/>
          <a:chOff x="0" y="0"/>
          <a:chExt cx="0" cy="0"/>
        </a:xfrm>
      </p:grpSpPr>
      <p:sp>
        <p:nvSpPr>
          <p:cNvPr id="426" name="Google Shape;426;p74"/>
          <p:cNvSpPr txBox="1"/>
          <p:nvPr/>
        </p:nvSpPr>
        <p:spPr>
          <a:xfrm>
            <a:off x="415600" y="3917467"/>
            <a:ext cx="11360700" cy="10032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5300"/>
              <a:buFont typeface="Arial"/>
              <a:buNone/>
            </a:pPr>
            <a:r>
              <a:rPr b="1" i="0" lang="en-US" sz="5300" u="none" cap="none" strike="noStrike">
                <a:solidFill>
                  <a:srgbClr val="2E5E73"/>
                </a:solidFill>
                <a:latin typeface="Roboto"/>
                <a:ea typeface="Roboto"/>
                <a:cs typeface="Roboto"/>
                <a:sym typeface="Roboto"/>
              </a:rPr>
              <a:t>Peer </a:t>
            </a:r>
            <a:r>
              <a:rPr b="0" i="0" lang="en-US" sz="5300" u="none" cap="none" strike="noStrike">
                <a:solidFill>
                  <a:srgbClr val="2E5E73"/>
                </a:solidFill>
                <a:latin typeface="Roboto Light"/>
                <a:ea typeface="Roboto Light"/>
                <a:cs typeface="Roboto Light"/>
                <a:sym typeface="Roboto Light"/>
              </a:rPr>
              <a:t>review</a:t>
            </a:r>
            <a:endParaRPr b="0" i="0" sz="5300" u="none" cap="none" strike="noStrike">
              <a:solidFill>
                <a:srgbClr val="2E5E73"/>
              </a:solidFill>
              <a:latin typeface="Roboto Light"/>
              <a:ea typeface="Roboto Light"/>
              <a:cs typeface="Roboto Light"/>
              <a:sym typeface="Roboto Light"/>
            </a:endParaRPr>
          </a:p>
        </p:txBody>
      </p:sp>
      <p:pic>
        <p:nvPicPr>
          <p:cNvPr id="427" name="Google Shape;427;p74"/>
          <p:cNvPicPr preferRelativeResize="0"/>
          <p:nvPr/>
        </p:nvPicPr>
        <p:blipFill rotWithShape="1">
          <a:blip r:embed="rId2">
            <a:alphaModFix/>
          </a:blip>
          <a:srcRect b="0" l="0" r="0" t="0"/>
          <a:stretch/>
        </p:blipFill>
        <p:spPr>
          <a:xfrm>
            <a:off x="5234967" y="1937333"/>
            <a:ext cx="1722067" cy="1722067"/>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t's recap slide">
  <p:cSld name="CUSTOM_10_1_1_1_2">
    <p:bg>
      <p:bgPr>
        <a:solidFill>
          <a:srgbClr val="F2F2F2"/>
        </a:solidFill>
      </p:bgPr>
    </p:bg>
    <p:spTree>
      <p:nvGrpSpPr>
        <p:cNvPr id="428" name="Shape 428"/>
        <p:cNvGrpSpPr/>
        <p:nvPr/>
      </p:nvGrpSpPr>
      <p:grpSpPr>
        <a:xfrm>
          <a:off x="0" y="0"/>
          <a:ext cx="0" cy="0"/>
          <a:chOff x="0" y="0"/>
          <a:chExt cx="0" cy="0"/>
        </a:xfrm>
      </p:grpSpPr>
      <p:sp>
        <p:nvSpPr>
          <p:cNvPr id="429" name="Google Shape;429;p75"/>
          <p:cNvSpPr txBox="1"/>
          <p:nvPr/>
        </p:nvSpPr>
        <p:spPr>
          <a:xfrm>
            <a:off x="415600" y="3917467"/>
            <a:ext cx="11360700" cy="10032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5300"/>
              <a:buFont typeface="Arial"/>
              <a:buNone/>
            </a:pPr>
            <a:r>
              <a:rPr b="0" i="0" lang="en-US" sz="5300" u="none" cap="none" strike="noStrike">
                <a:solidFill>
                  <a:srgbClr val="2E5E73"/>
                </a:solidFill>
                <a:latin typeface="Roboto"/>
                <a:ea typeface="Roboto"/>
                <a:cs typeface="Roboto"/>
                <a:sym typeface="Roboto"/>
              </a:rPr>
              <a:t>Let’s </a:t>
            </a:r>
            <a:r>
              <a:rPr b="1" i="0" lang="en-US" sz="5300" u="none" cap="none" strike="noStrike">
                <a:solidFill>
                  <a:srgbClr val="2E5E73"/>
                </a:solidFill>
                <a:latin typeface="Roboto"/>
                <a:ea typeface="Roboto"/>
                <a:cs typeface="Roboto"/>
                <a:sym typeface="Roboto"/>
              </a:rPr>
              <a:t>recap</a:t>
            </a:r>
            <a:endParaRPr b="1" i="0" sz="5300" u="none" cap="none" strike="noStrike">
              <a:solidFill>
                <a:srgbClr val="2E5E73"/>
              </a:solidFill>
              <a:latin typeface="Roboto"/>
              <a:ea typeface="Roboto"/>
              <a:cs typeface="Roboto"/>
              <a:sym typeface="Roboto"/>
            </a:endParaRPr>
          </a:p>
        </p:txBody>
      </p:sp>
      <p:pic>
        <p:nvPicPr>
          <p:cNvPr id="430" name="Google Shape;430;p75"/>
          <p:cNvPicPr preferRelativeResize="0"/>
          <p:nvPr/>
        </p:nvPicPr>
        <p:blipFill rotWithShape="1">
          <a:blip r:embed="rId2">
            <a:alphaModFix/>
          </a:blip>
          <a:srcRect b="0" l="0" r="0" t="0"/>
          <a:stretch/>
        </p:blipFill>
        <p:spPr>
          <a:xfrm>
            <a:off x="5234967" y="1913812"/>
            <a:ext cx="1722067" cy="1769110"/>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ffice Hours slide">
  <p:cSld name="CUSTOM_10_1_1_1_2_3">
    <p:bg>
      <p:bgPr>
        <a:solidFill>
          <a:srgbClr val="F2F2F2"/>
        </a:solidFill>
      </p:bgPr>
    </p:bg>
    <p:spTree>
      <p:nvGrpSpPr>
        <p:cNvPr id="431" name="Shape 431"/>
        <p:cNvGrpSpPr/>
        <p:nvPr/>
      </p:nvGrpSpPr>
      <p:grpSpPr>
        <a:xfrm>
          <a:off x="0" y="0"/>
          <a:ext cx="0" cy="0"/>
          <a:chOff x="0" y="0"/>
          <a:chExt cx="0" cy="0"/>
        </a:xfrm>
      </p:grpSpPr>
      <p:sp>
        <p:nvSpPr>
          <p:cNvPr id="432" name="Google Shape;432;p76"/>
          <p:cNvSpPr txBox="1"/>
          <p:nvPr/>
        </p:nvSpPr>
        <p:spPr>
          <a:xfrm>
            <a:off x="415600" y="3917467"/>
            <a:ext cx="11360700" cy="10032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5300"/>
              <a:buFont typeface="Arial"/>
              <a:buNone/>
            </a:pPr>
            <a:r>
              <a:rPr b="1" i="0" lang="en-US" sz="5300" u="none" cap="none" strike="noStrike">
                <a:solidFill>
                  <a:srgbClr val="2E5E73"/>
                </a:solidFill>
                <a:latin typeface="Roboto"/>
                <a:ea typeface="Roboto"/>
                <a:cs typeface="Roboto"/>
                <a:sym typeface="Roboto"/>
              </a:rPr>
              <a:t>Office Hours</a:t>
            </a:r>
            <a:endParaRPr b="1" i="0" sz="5300" u="none" cap="none" strike="noStrike">
              <a:solidFill>
                <a:srgbClr val="2E5E73"/>
              </a:solidFill>
              <a:latin typeface="Roboto"/>
              <a:ea typeface="Roboto"/>
              <a:cs typeface="Roboto"/>
              <a:sym typeface="Roboto"/>
            </a:endParaRPr>
          </a:p>
        </p:txBody>
      </p:sp>
      <p:pic>
        <p:nvPicPr>
          <p:cNvPr id="433" name="Google Shape;433;p76"/>
          <p:cNvPicPr preferRelativeResize="0"/>
          <p:nvPr/>
        </p:nvPicPr>
        <p:blipFill rotWithShape="1">
          <a:blip r:embed="rId2">
            <a:alphaModFix/>
          </a:blip>
          <a:srcRect b="0" l="0" r="0" t="0"/>
          <a:stretch/>
        </p:blipFill>
        <p:spPr>
          <a:xfrm>
            <a:off x="4657133" y="2111800"/>
            <a:ext cx="2877733" cy="1518300"/>
          </a:xfrm>
          <a:prstGeom prst="rect">
            <a:avLst/>
          </a:prstGeom>
          <a:noFill/>
          <a:ln>
            <a:noFill/>
          </a:ln>
        </p:spPr>
      </p:pic>
      <p:sp>
        <p:nvSpPr>
          <p:cNvPr id="434" name="Google Shape;434;p76"/>
          <p:cNvSpPr txBox="1"/>
          <p:nvPr>
            <p:ph idx="1" type="subTitle"/>
          </p:nvPr>
        </p:nvSpPr>
        <p:spPr>
          <a:xfrm>
            <a:off x="55600" y="4796167"/>
            <a:ext cx="12136500" cy="931500"/>
          </a:xfrm>
          <a:prstGeom prst="rect">
            <a:avLst/>
          </a:prstGeom>
          <a:noFill/>
          <a:ln>
            <a:noFill/>
          </a:ln>
        </p:spPr>
        <p:txBody>
          <a:bodyPr anchorCtr="0" anchor="ctr" bIns="121900" lIns="121900" spcFirstLastPara="1" rIns="121900" wrap="square" tIns="121900">
            <a:noAutofit/>
          </a:bodyPr>
          <a:lstStyle>
            <a:lvl1pPr lvl="0" algn="ctr">
              <a:lnSpc>
                <a:spcPct val="115000"/>
              </a:lnSpc>
              <a:spcBef>
                <a:spcPts val="0"/>
              </a:spcBef>
              <a:spcAft>
                <a:spcPts val="0"/>
              </a:spcAft>
              <a:buSzPts val="5300"/>
              <a:buNone/>
              <a:defRPr sz="53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ansition slide 02">
  <p:cSld name="CUSTOM_26_1">
    <p:bg>
      <p:bgPr>
        <a:solidFill>
          <a:srgbClr val="F2F2F2"/>
        </a:solidFill>
      </p:bgPr>
    </p:bg>
    <p:spTree>
      <p:nvGrpSpPr>
        <p:cNvPr id="26" name="Shape 26"/>
        <p:cNvGrpSpPr/>
        <p:nvPr/>
      </p:nvGrpSpPr>
      <p:grpSpPr>
        <a:xfrm>
          <a:off x="0" y="0"/>
          <a:ext cx="0" cy="0"/>
          <a:chOff x="0" y="0"/>
          <a:chExt cx="0" cy="0"/>
        </a:xfrm>
      </p:grpSpPr>
      <p:sp>
        <p:nvSpPr>
          <p:cNvPr id="27" name="Google Shape;27;p41"/>
          <p:cNvSpPr txBox="1"/>
          <p:nvPr>
            <p:ph type="title"/>
          </p:nvPr>
        </p:nvSpPr>
        <p:spPr>
          <a:xfrm>
            <a:off x="0" y="3897200"/>
            <a:ext cx="12192000" cy="987600"/>
          </a:xfrm>
          <a:prstGeom prst="rect">
            <a:avLst/>
          </a:prstGeom>
          <a:noFill/>
          <a:ln>
            <a:noFill/>
          </a:ln>
        </p:spPr>
        <p:txBody>
          <a:bodyPr anchorCtr="0" anchor="t" bIns="121900" lIns="0" spcFirstLastPara="1" rIns="0" wrap="square" tIns="121900">
            <a:noAutofit/>
          </a:bodyPr>
          <a:lstStyle>
            <a:lvl1pPr lvl="0" algn="ctr">
              <a:lnSpc>
                <a:spcPct val="100000"/>
              </a:lnSpc>
              <a:spcBef>
                <a:spcPts val="0"/>
              </a:spcBef>
              <a:spcAft>
                <a:spcPts val="0"/>
              </a:spcAft>
              <a:buSzPts val="5300"/>
              <a:buNone/>
              <a:defRPr sz="5300">
                <a:latin typeface="Roboto Light"/>
                <a:ea typeface="Roboto Light"/>
                <a:cs typeface="Roboto Light"/>
                <a:sym typeface="Roboto Light"/>
              </a:defRPr>
            </a:lvl1pPr>
            <a:lvl2pPr lvl="1" algn="l">
              <a:lnSpc>
                <a:spcPct val="100000"/>
              </a:lnSpc>
              <a:spcBef>
                <a:spcPts val="0"/>
              </a:spcBef>
              <a:spcAft>
                <a:spcPts val="0"/>
              </a:spcAft>
              <a:buSzPts val="3700"/>
              <a:buNone/>
              <a:defRPr>
                <a:latin typeface="Roboto Light"/>
                <a:ea typeface="Roboto Light"/>
                <a:cs typeface="Roboto Light"/>
                <a:sym typeface="Roboto Light"/>
              </a:defRPr>
            </a:lvl2pPr>
            <a:lvl3pPr lvl="2" algn="l">
              <a:lnSpc>
                <a:spcPct val="100000"/>
              </a:lnSpc>
              <a:spcBef>
                <a:spcPts val="0"/>
              </a:spcBef>
              <a:spcAft>
                <a:spcPts val="0"/>
              </a:spcAft>
              <a:buSzPts val="3700"/>
              <a:buNone/>
              <a:defRPr>
                <a:latin typeface="Roboto Light"/>
                <a:ea typeface="Roboto Light"/>
                <a:cs typeface="Roboto Light"/>
                <a:sym typeface="Roboto Light"/>
              </a:defRPr>
            </a:lvl3pPr>
            <a:lvl4pPr lvl="3" algn="l">
              <a:lnSpc>
                <a:spcPct val="100000"/>
              </a:lnSpc>
              <a:spcBef>
                <a:spcPts val="0"/>
              </a:spcBef>
              <a:spcAft>
                <a:spcPts val="0"/>
              </a:spcAft>
              <a:buSzPts val="3700"/>
              <a:buNone/>
              <a:defRPr>
                <a:latin typeface="Roboto Light"/>
                <a:ea typeface="Roboto Light"/>
                <a:cs typeface="Roboto Light"/>
                <a:sym typeface="Roboto Light"/>
              </a:defRPr>
            </a:lvl4pPr>
            <a:lvl5pPr lvl="4" algn="l">
              <a:lnSpc>
                <a:spcPct val="100000"/>
              </a:lnSpc>
              <a:spcBef>
                <a:spcPts val="0"/>
              </a:spcBef>
              <a:spcAft>
                <a:spcPts val="0"/>
              </a:spcAft>
              <a:buSzPts val="3700"/>
              <a:buNone/>
              <a:defRPr>
                <a:latin typeface="Roboto Light"/>
                <a:ea typeface="Roboto Light"/>
                <a:cs typeface="Roboto Light"/>
                <a:sym typeface="Roboto Light"/>
              </a:defRPr>
            </a:lvl5pPr>
            <a:lvl6pPr lvl="5" algn="l">
              <a:lnSpc>
                <a:spcPct val="100000"/>
              </a:lnSpc>
              <a:spcBef>
                <a:spcPts val="0"/>
              </a:spcBef>
              <a:spcAft>
                <a:spcPts val="0"/>
              </a:spcAft>
              <a:buSzPts val="3700"/>
              <a:buNone/>
              <a:defRPr>
                <a:latin typeface="Roboto Light"/>
                <a:ea typeface="Roboto Light"/>
                <a:cs typeface="Roboto Light"/>
                <a:sym typeface="Roboto Light"/>
              </a:defRPr>
            </a:lvl6pPr>
            <a:lvl7pPr lvl="6" algn="l">
              <a:lnSpc>
                <a:spcPct val="100000"/>
              </a:lnSpc>
              <a:spcBef>
                <a:spcPts val="0"/>
              </a:spcBef>
              <a:spcAft>
                <a:spcPts val="0"/>
              </a:spcAft>
              <a:buSzPts val="3700"/>
              <a:buNone/>
              <a:defRPr>
                <a:latin typeface="Roboto Light"/>
                <a:ea typeface="Roboto Light"/>
                <a:cs typeface="Roboto Light"/>
                <a:sym typeface="Roboto Light"/>
              </a:defRPr>
            </a:lvl7pPr>
            <a:lvl8pPr lvl="7" algn="l">
              <a:lnSpc>
                <a:spcPct val="100000"/>
              </a:lnSpc>
              <a:spcBef>
                <a:spcPts val="0"/>
              </a:spcBef>
              <a:spcAft>
                <a:spcPts val="0"/>
              </a:spcAft>
              <a:buSzPts val="3700"/>
              <a:buNone/>
              <a:defRPr>
                <a:latin typeface="Roboto Light"/>
                <a:ea typeface="Roboto Light"/>
                <a:cs typeface="Roboto Light"/>
                <a:sym typeface="Roboto Light"/>
              </a:defRPr>
            </a:lvl8pPr>
            <a:lvl9pPr lvl="8" algn="l">
              <a:lnSpc>
                <a:spcPct val="100000"/>
              </a:lnSpc>
              <a:spcBef>
                <a:spcPts val="0"/>
              </a:spcBef>
              <a:spcAft>
                <a:spcPts val="0"/>
              </a:spcAft>
              <a:buSzPts val="3700"/>
              <a:buNone/>
              <a:defRPr>
                <a:latin typeface="Roboto Light"/>
                <a:ea typeface="Roboto Light"/>
                <a:cs typeface="Roboto Light"/>
                <a:sym typeface="Roboto Light"/>
              </a:defRPr>
            </a:lvl9pPr>
          </a:lstStyle>
          <a:p/>
        </p:txBody>
      </p:sp>
      <p:sp>
        <p:nvSpPr>
          <p:cNvPr id="28" name="Google Shape;28;p41"/>
          <p:cNvSpPr/>
          <p:nvPr/>
        </p:nvSpPr>
        <p:spPr>
          <a:xfrm>
            <a:off x="4974800" y="1492067"/>
            <a:ext cx="2242500" cy="22425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ack slide">
  <p:cSld name="CUSTOM_10_1_1_1_2_3_1">
    <p:bg>
      <p:bgPr>
        <a:solidFill>
          <a:srgbClr val="F2F2F2"/>
        </a:solidFill>
      </p:bgPr>
    </p:bg>
    <p:spTree>
      <p:nvGrpSpPr>
        <p:cNvPr id="435" name="Shape 435"/>
        <p:cNvGrpSpPr/>
        <p:nvPr/>
      </p:nvGrpSpPr>
      <p:grpSpPr>
        <a:xfrm>
          <a:off x="0" y="0"/>
          <a:ext cx="0" cy="0"/>
          <a:chOff x="0" y="0"/>
          <a:chExt cx="0" cy="0"/>
        </a:xfrm>
      </p:grpSpPr>
      <p:sp>
        <p:nvSpPr>
          <p:cNvPr id="436" name="Google Shape;436;p77"/>
          <p:cNvSpPr txBox="1"/>
          <p:nvPr/>
        </p:nvSpPr>
        <p:spPr>
          <a:xfrm>
            <a:off x="415600" y="3917467"/>
            <a:ext cx="11360700" cy="10032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5300"/>
              <a:buFont typeface="Arial"/>
              <a:buNone/>
            </a:pPr>
            <a:r>
              <a:rPr b="1" i="0" lang="en-US" sz="5300" u="none" cap="none" strike="noStrike">
                <a:solidFill>
                  <a:srgbClr val="2E5E73"/>
                </a:solidFill>
                <a:latin typeface="Roboto"/>
                <a:ea typeface="Roboto"/>
                <a:cs typeface="Roboto"/>
                <a:sym typeface="Roboto"/>
              </a:rPr>
              <a:t>Class Slack Channel:</a:t>
            </a:r>
            <a:endParaRPr b="1" i="0" sz="5300" u="none" cap="none" strike="noStrike">
              <a:solidFill>
                <a:srgbClr val="2E5E73"/>
              </a:solidFill>
              <a:latin typeface="Roboto"/>
              <a:ea typeface="Roboto"/>
              <a:cs typeface="Roboto"/>
              <a:sym typeface="Roboto"/>
            </a:endParaRPr>
          </a:p>
        </p:txBody>
      </p:sp>
      <p:sp>
        <p:nvSpPr>
          <p:cNvPr id="437" name="Google Shape;437;p77"/>
          <p:cNvSpPr txBox="1"/>
          <p:nvPr>
            <p:ph idx="1" type="subTitle"/>
          </p:nvPr>
        </p:nvSpPr>
        <p:spPr>
          <a:xfrm>
            <a:off x="55600" y="4796167"/>
            <a:ext cx="12136500" cy="931500"/>
          </a:xfrm>
          <a:prstGeom prst="rect">
            <a:avLst/>
          </a:prstGeom>
          <a:noFill/>
          <a:ln>
            <a:noFill/>
          </a:ln>
        </p:spPr>
        <p:txBody>
          <a:bodyPr anchorCtr="0" anchor="ctr" bIns="121900" lIns="121900" spcFirstLastPara="1" rIns="121900" wrap="square" tIns="121900">
            <a:noAutofit/>
          </a:bodyPr>
          <a:lstStyle>
            <a:lvl1pPr lvl="0" algn="ctr">
              <a:lnSpc>
                <a:spcPct val="115000"/>
              </a:lnSpc>
              <a:spcBef>
                <a:spcPts val="0"/>
              </a:spcBef>
              <a:spcAft>
                <a:spcPts val="0"/>
              </a:spcAft>
              <a:buSzPts val="5300"/>
              <a:buNone/>
              <a:defRPr sz="53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pic>
        <p:nvPicPr>
          <p:cNvPr id="438" name="Google Shape;438;p77"/>
          <p:cNvPicPr preferRelativeResize="0"/>
          <p:nvPr/>
        </p:nvPicPr>
        <p:blipFill rotWithShape="1">
          <a:blip r:embed="rId2">
            <a:alphaModFix/>
          </a:blip>
          <a:srcRect b="0" l="0" r="72231" t="0"/>
          <a:stretch/>
        </p:blipFill>
        <p:spPr>
          <a:xfrm>
            <a:off x="5182798" y="1779433"/>
            <a:ext cx="1826368" cy="1680800"/>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ext class">
  <p:cSld name="CUSTOM_10_1_1_1_2_2_1">
    <p:bg>
      <p:bgPr>
        <a:solidFill>
          <a:srgbClr val="F2F2F2"/>
        </a:solidFill>
      </p:bgPr>
    </p:bg>
    <p:spTree>
      <p:nvGrpSpPr>
        <p:cNvPr id="439" name="Shape 439"/>
        <p:cNvGrpSpPr/>
        <p:nvPr/>
      </p:nvGrpSpPr>
      <p:grpSpPr>
        <a:xfrm>
          <a:off x="0" y="0"/>
          <a:ext cx="0" cy="0"/>
          <a:chOff x="0" y="0"/>
          <a:chExt cx="0" cy="0"/>
        </a:xfrm>
      </p:grpSpPr>
      <p:sp>
        <p:nvSpPr>
          <p:cNvPr id="440" name="Google Shape;440;p78"/>
          <p:cNvSpPr txBox="1"/>
          <p:nvPr/>
        </p:nvSpPr>
        <p:spPr>
          <a:xfrm>
            <a:off x="0" y="3917467"/>
            <a:ext cx="12192000" cy="10032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5300"/>
              <a:buFont typeface="Arial"/>
              <a:buNone/>
            </a:pPr>
            <a:r>
              <a:rPr b="1" i="0" lang="en-US" sz="5300" u="none" cap="none" strike="noStrike">
                <a:solidFill>
                  <a:srgbClr val="2E5E73"/>
                </a:solidFill>
                <a:latin typeface="Roboto"/>
                <a:ea typeface="Roboto"/>
                <a:cs typeface="Roboto"/>
                <a:sym typeface="Roboto"/>
              </a:rPr>
              <a:t>Next class</a:t>
            </a:r>
            <a:endParaRPr b="1" i="0" sz="5300" u="none" cap="none" strike="noStrike">
              <a:solidFill>
                <a:srgbClr val="2E5E73"/>
              </a:solidFill>
              <a:latin typeface="Roboto"/>
              <a:ea typeface="Roboto"/>
              <a:cs typeface="Roboto"/>
              <a:sym typeface="Roboto"/>
            </a:endParaRPr>
          </a:p>
        </p:txBody>
      </p:sp>
      <p:sp>
        <p:nvSpPr>
          <p:cNvPr id="441" name="Google Shape;441;p78"/>
          <p:cNvSpPr txBox="1"/>
          <p:nvPr>
            <p:ph idx="1" type="subTitle"/>
          </p:nvPr>
        </p:nvSpPr>
        <p:spPr>
          <a:xfrm>
            <a:off x="55600" y="4796167"/>
            <a:ext cx="12136500" cy="931500"/>
          </a:xfrm>
          <a:prstGeom prst="rect">
            <a:avLst/>
          </a:prstGeom>
          <a:noFill/>
          <a:ln>
            <a:noFill/>
          </a:ln>
        </p:spPr>
        <p:txBody>
          <a:bodyPr anchorCtr="0" anchor="ctr" bIns="121900" lIns="121900" spcFirstLastPara="1" rIns="121900" wrap="square" tIns="121900">
            <a:noAutofit/>
          </a:bodyPr>
          <a:lstStyle>
            <a:lvl1pPr lvl="0" algn="ctr">
              <a:lnSpc>
                <a:spcPct val="115000"/>
              </a:lnSpc>
              <a:spcBef>
                <a:spcPts val="0"/>
              </a:spcBef>
              <a:spcAft>
                <a:spcPts val="0"/>
              </a:spcAft>
              <a:buSzPts val="5300"/>
              <a:buNone/>
              <a:defRPr sz="53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442" name="Google Shape;442;p78"/>
          <p:cNvSpPr/>
          <p:nvPr/>
        </p:nvSpPr>
        <p:spPr>
          <a:xfrm>
            <a:off x="4974733" y="1492067"/>
            <a:ext cx="2242500" cy="22425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443" name="Google Shape;443;p78"/>
          <p:cNvSpPr/>
          <p:nvPr/>
        </p:nvSpPr>
        <p:spPr>
          <a:xfrm>
            <a:off x="5920823" y="2261476"/>
            <a:ext cx="350249" cy="703419"/>
          </a:xfrm>
          <a:custGeom>
            <a:rect b="b" l="l" r="r" t="t"/>
            <a:pathLst>
              <a:path extrusionOk="0" fill="none" h="206130" w="102637">
                <a:moveTo>
                  <a:pt x="0" y="1"/>
                </a:moveTo>
                <a:lnTo>
                  <a:pt x="102637" y="103065"/>
                </a:lnTo>
                <a:lnTo>
                  <a:pt x="0" y="206129"/>
                </a:lnTo>
              </a:path>
            </a:pathLst>
          </a:custGeom>
          <a:solidFill>
            <a:srgbClr val="FFFFFF"/>
          </a:solidFill>
          <a:ln cap="rnd" cmpd="sng" w="19050">
            <a:solidFill>
              <a:srgbClr val="28363B"/>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28363B"/>
              </a:solidFill>
              <a:latin typeface="Arial"/>
              <a:ea typeface="Arial"/>
              <a:cs typeface="Arial"/>
              <a:sym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ext class 1">
  <p:cSld name="CUSTOM_10_1_1_1_2_2_1_1">
    <p:bg>
      <p:bgPr>
        <a:solidFill>
          <a:srgbClr val="F2F2F2"/>
        </a:solidFill>
      </p:bgPr>
    </p:bg>
    <p:spTree>
      <p:nvGrpSpPr>
        <p:cNvPr id="444" name="Shape 444"/>
        <p:cNvGrpSpPr/>
        <p:nvPr/>
      </p:nvGrpSpPr>
      <p:grpSpPr>
        <a:xfrm>
          <a:off x="0" y="0"/>
          <a:ext cx="0" cy="0"/>
          <a:chOff x="0" y="0"/>
          <a:chExt cx="0" cy="0"/>
        </a:xfrm>
      </p:grpSpPr>
      <p:sp>
        <p:nvSpPr>
          <p:cNvPr id="445" name="Google Shape;445;p79"/>
          <p:cNvSpPr txBox="1"/>
          <p:nvPr/>
        </p:nvSpPr>
        <p:spPr>
          <a:xfrm>
            <a:off x="2913067" y="5661867"/>
            <a:ext cx="8691600" cy="430800"/>
          </a:xfrm>
          <a:prstGeom prst="rect">
            <a:avLst/>
          </a:prstGeom>
          <a:noFill/>
          <a:ln>
            <a:noFill/>
          </a:ln>
        </p:spPr>
        <p:txBody>
          <a:bodyPr anchorCtr="0" anchor="t" bIns="121900" lIns="121900" spcFirstLastPara="1" rIns="121900" wrap="square" tIns="121900">
            <a:noAutofit/>
          </a:bodyPr>
          <a:lstStyle/>
          <a:p>
            <a:pPr indent="0" lvl="0" marL="0" marR="0" rtl="0" algn="r">
              <a:lnSpc>
                <a:spcPct val="115000"/>
              </a:lnSpc>
              <a:spcBef>
                <a:spcPts val="0"/>
              </a:spcBef>
              <a:spcAft>
                <a:spcPts val="1600"/>
              </a:spcAft>
              <a:buClr>
                <a:srgbClr val="000000"/>
              </a:buClr>
              <a:buSzPts val="1900"/>
              <a:buFont typeface="Arial"/>
              <a:buNone/>
            </a:pPr>
            <a:r>
              <a:rPr b="0" i="0" lang="en-US" sz="1900" u="none" cap="none" strike="noStrike">
                <a:solidFill>
                  <a:srgbClr val="2E5E73"/>
                </a:solidFill>
                <a:latin typeface="Roboto Light"/>
                <a:ea typeface="Roboto Light"/>
                <a:cs typeface="Roboto Light"/>
                <a:sym typeface="Roboto Light"/>
              </a:rPr>
              <a:t>20 Minutes</a:t>
            </a:r>
            <a:endParaRPr b="0" i="0" sz="1900" u="none" cap="none" strike="noStrike">
              <a:solidFill>
                <a:srgbClr val="2E5E73"/>
              </a:solidFill>
              <a:latin typeface="Roboto Light"/>
              <a:ea typeface="Roboto Light"/>
              <a:cs typeface="Roboto Light"/>
              <a:sym typeface="Roboto Light"/>
            </a:endParaRPr>
          </a:p>
        </p:txBody>
      </p:sp>
      <p:sp>
        <p:nvSpPr>
          <p:cNvPr id="446" name="Google Shape;446;p79"/>
          <p:cNvSpPr txBox="1"/>
          <p:nvPr/>
        </p:nvSpPr>
        <p:spPr>
          <a:xfrm>
            <a:off x="7868233" y="5303933"/>
            <a:ext cx="3829500" cy="579300"/>
          </a:xfrm>
          <a:prstGeom prst="rect">
            <a:avLst/>
          </a:prstGeom>
          <a:noFill/>
          <a:ln>
            <a:noFill/>
          </a:ln>
        </p:spPr>
        <p:txBody>
          <a:bodyPr anchorCtr="0" anchor="ctr" bIns="0" lIns="853425" spcFirstLastPara="1" rIns="121900" wrap="square" tIns="0">
            <a:noAutofit/>
          </a:bodyPr>
          <a:lstStyle/>
          <a:p>
            <a:pPr indent="0" lvl="0" marL="0" marR="0" rtl="0" algn="r">
              <a:lnSpc>
                <a:spcPct val="100000"/>
              </a:lnSpc>
              <a:spcBef>
                <a:spcPts val="0"/>
              </a:spcBef>
              <a:spcAft>
                <a:spcPts val="0"/>
              </a:spcAft>
              <a:buClr>
                <a:srgbClr val="000000"/>
              </a:buClr>
              <a:buSzPts val="1900"/>
              <a:buFont typeface="Arial"/>
              <a:buNone/>
            </a:pPr>
            <a:r>
              <a:rPr b="1" i="0" lang="en-US" sz="1900" u="none" cap="none" strike="noStrike">
                <a:solidFill>
                  <a:srgbClr val="2E5E73"/>
                </a:solidFill>
                <a:latin typeface="Roboto"/>
                <a:ea typeface="Roboto"/>
                <a:cs typeface="Roboto"/>
                <a:sym typeface="Roboto"/>
              </a:rPr>
              <a:t>Suggested Time:</a:t>
            </a:r>
            <a:endParaRPr b="1" i="0" sz="1900" u="none" cap="none" strike="noStrike">
              <a:solidFill>
                <a:srgbClr val="2E5E73"/>
              </a:solidFill>
              <a:latin typeface="Roboto"/>
              <a:ea typeface="Roboto"/>
              <a:cs typeface="Roboto"/>
              <a:sym typeface="Roboto"/>
            </a:endParaRPr>
          </a:p>
        </p:txBody>
      </p:sp>
      <p:pic>
        <p:nvPicPr>
          <p:cNvPr id="447" name="Google Shape;447;p79"/>
          <p:cNvPicPr preferRelativeResize="0"/>
          <p:nvPr/>
        </p:nvPicPr>
        <p:blipFill rotWithShape="1">
          <a:blip r:embed="rId2">
            <a:alphaModFix amt="12000"/>
          </a:blip>
          <a:srcRect b="41054" l="-3280" r="-37524" t="-19179"/>
          <a:stretch/>
        </p:blipFill>
        <p:spPr>
          <a:xfrm>
            <a:off x="0" y="4092633"/>
            <a:ext cx="4954800" cy="2765366"/>
          </a:xfrm>
          <a:prstGeom prst="rect">
            <a:avLst/>
          </a:prstGeom>
          <a:noFill/>
          <a:ln>
            <a:noFill/>
          </a:ln>
        </p:spPr>
      </p:pic>
      <p:sp>
        <p:nvSpPr>
          <p:cNvPr id="448" name="Google Shape;448;p79"/>
          <p:cNvSpPr txBox="1"/>
          <p:nvPr/>
        </p:nvSpPr>
        <p:spPr>
          <a:xfrm>
            <a:off x="0" y="3822300"/>
            <a:ext cx="12192000" cy="10032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5300"/>
              <a:buFont typeface="Arial"/>
              <a:buNone/>
            </a:pPr>
            <a:r>
              <a:rPr b="0" i="0" lang="en-US" sz="5300" u="none" cap="none" strike="noStrike">
                <a:solidFill>
                  <a:srgbClr val="2E5E73"/>
                </a:solidFill>
                <a:latin typeface="Roboto Light"/>
                <a:ea typeface="Roboto Light"/>
                <a:cs typeface="Roboto Light"/>
                <a:sym typeface="Roboto Light"/>
              </a:rPr>
              <a:t>Time to</a:t>
            </a:r>
            <a:r>
              <a:rPr b="1" i="0" lang="en-US" sz="5300" u="none" cap="none" strike="noStrike">
                <a:solidFill>
                  <a:srgbClr val="2E5E73"/>
                </a:solidFill>
                <a:latin typeface="Roboto"/>
                <a:ea typeface="Roboto"/>
                <a:cs typeface="Roboto"/>
                <a:sym typeface="Roboto"/>
              </a:rPr>
              <a:t> Code</a:t>
            </a:r>
            <a:endParaRPr b="1" i="0" sz="5300" u="none" cap="none" strike="noStrike">
              <a:solidFill>
                <a:srgbClr val="2E5E73"/>
              </a:solidFill>
              <a:latin typeface="Roboto"/>
              <a:ea typeface="Roboto"/>
              <a:cs typeface="Roboto"/>
              <a:sym typeface="Roboto"/>
            </a:endParaRPr>
          </a:p>
        </p:txBody>
      </p:sp>
      <p:sp>
        <p:nvSpPr>
          <p:cNvPr id="449" name="Google Shape;449;p79"/>
          <p:cNvSpPr/>
          <p:nvPr/>
        </p:nvSpPr>
        <p:spPr>
          <a:xfrm>
            <a:off x="4974733" y="1492067"/>
            <a:ext cx="2242500" cy="22425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pic>
        <p:nvPicPr>
          <p:cNvPr id="450" name="Google Shape;450;p79"/>
          <p:cNvPicPr preferRelativeResize="0"/>
          <p:nvPr/>
        </p:nvPicPr>
        <p:blipFill rotWithShape="1">
          <a:blip r:embed="rId3">
            <a:alphaModFix/>
          </a:blip>
          <a:srcRect b="0" l="0" r="0" t="0"/>
          <a:stretch/>
        </p:blipFill>
        <p:spPr>
          <a:xfrm>
            <a:off x="5387581" y="2111667"/>
            <a:ext cx="1416705" cy="1003200"/>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 End slide">
  <p:cSld name="CUSTOM_10_1_1_1_2_1">
    <p:bg>
      <p:bgPr>
        <a:solidFill>
          <a:srgbClr val="F2F2F2"/>
        </a:solidFill>
      </p:bgPr>
    </p:bg>
    <p:spTree>
      <p:nvGrpSpPr>
        <p:cNvPr id="451" name="Shape 451"/>
        <p:cNvGrpSpPr/>
        <p:nvPr/>
      </p:nvGrpSpPr>
      <p:grpSpPr>
        <a:xfrm>
          <a:off x="0" y="0"/>
          <a:ext cx="0" cy="0"/>
          <a:chOff x="0" y="0"/>
          <a:chExt cx="0" cy="0"/>
        </a:xfrm>
      </p:grpSpPr>
      <p:sp>
        <p:nvSpPr>
          <p:cNvPr id="452" name="Google Shape;452;p80"/>
          <p:cNvSpPr txBox="1"/>
          <p:nvPr/>
        </p:nvSpPr>
        <p:spPr>
          <a:xfrm>
            <a:off x="0" y="3917467"/>
            <a:ext cx="12192000" cy="10032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5300"/>
              <a:buFont typeface="Arial"/>
              <a:buNone/>
            </a:pPr>
            <a:r>
              <a:rPr b="1" i="0" lang="en-US" sz="5300" u="none" cap="none" strike="noStrike">
                <a:solidFill>
                  <a:srgbClr val="2E5E73"/>
                </a:solidFill>
                <a:latin typeface="Roboto"/>
                <a:ea typeface="Roboto"/>
                <a:cs typeface="Roboto"/>
                <a:sym typeface="Roboto"/>
              </a:rPr>
              <a:t>The</a:t>
            </a:r>
            <a:r>
              <a:rPr b="0" i="0" lang="en-US" sz="5300" u="none" cap="none" strike="noStrike">
                <a:solidFill>
                  <a:srgbClr val="2E5E73"/>
                </a:solidFill>
                <a:latin typeface="Roboto"/>
                <a:ea typeface="Roboto"/>
                <a:cs typeface="Roboto"/>
                <a:sym typeface="Roboto"/>
              </a:rPr>
              <a:t> </a:t>
            </a:r>
            <a:r>
              <a:rPr b="1" i="0" lang="en-US" sz="5300" u="none" cap="none" strike="noStrike">
                <a:solidFill>
                  <a:srgbClr val="2E5E73"/>
                </a:solidFill>
                <a:latin typeface="Roboto"/>
                <a:ea typeface="Roboto"/>
                <a:cs typeface="Roboto"/>
                <a:sym typeface="Roboto"/>
              </a:rPr>
              <a:t>End</a:t>
            </a:r>
            <a:endParaRPr b="1" i="0" sz="5300" u="none" cap="none" strike="noStrike">
              <a:solidFill>
                <a:srgbClr val="2E5E73"/>
              </a:solidFill>
              <a:latin typeface="Roboto"/>
              <a:ea typeface="Roboto"/>
              <a:cs typeface="Roboto"/>
              <a:sym typeface="Roboto"/>
            </a:endParaRPr>
          </a:p>
        </p:txBody>
      </p:sp>
      <p:sp>
        <p:nvSpPr>
          <p:cNvPr id="453" name="Google Shape;453;p80"/>
          <p:cNvSpPr/>
          <p:nvPr/>
        </p:nvSpPr>
        <p:spPr>
          <a:xfrm>
            <a:off x="4974733" y="1492067"/>
            <a:ext cx="2242500" cy="22425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pic>
        <p:nvPicPr>
          <p:cNvPr id="454" name="Google Shape;454;p80"/>
          <p:cNvPicPr preferRelativeResize="0"/>
          <p:nvPr/>
        </p:nvPicPr>
        <p:blipFill rotWithShape="1">
          <a:blip r:embed="rId2">
            <a:alphaModFix/>
          </a:blip>
          <a:srcRect b="0" l="0" r="0" t="0"/>
          <a:stretch/>
        </p:blipFill>
        <p:spPr>
          <a:xfrm>
            <a:off x="5466500" y="1995600"/>
            <a:ext cx="1402066" cy="1402066"/>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llenge slide">
  <p:cSld name="CUSTOM_10_1_1_1_2_1_1">
    <p:bg>
      <p:bgPr>
        <a:solidFill>
          <a:srgbClr val="F2F2F2"/>
        </a:solidFill>
      </p:bgPr>
    </p:bg>
    <p:spTree>
      <p:nvGrpSpPr>
        <p:cNvPr id="455" name="Shape 455"/>
        <p:cNvGrpSpPr/>
        <p:nvPr/>
      </p:nvGrpSpPr>
      <p:grpSpPr>
        <a:xfrm>
          <a:off x="0" y="0"/>
          <a:ext cx="0" cy="0"/>
          <a:chOff x="0" y="0"/>
          <a:chExt cx="0" cy="0"/>
        </a:xfrm>
      </p:grpSpPr>
      <p:sp>
        <p:nvSpPr>
          <p:cNvPr id="456" name="Google Shape;456;p81"/>
          <p:cNvSpPr txBox="1"/>
          <p:nvPr/>
        </p:nvSpPr>
        <p:spPr>
          <a:xfrm>
            <a:off x="0" y="3917467"/>
            <a:ext cx="12192000" cy="10032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5300"/>
              <a:buFont typeface="Arial"/>
              <a:buNone/>
            </a:pPr>
            <a:r>
              <a:rPr b="1" i="0" lang="en-US" sz="5300" u="none" cap="none" strike="noStrike">
                <a:solidFill>
                  <a:srgbClr val="2E5E73"/>
                </a:solidFill>
                <a:latin typeface="Roboto"/>
                <a:ea typeface="Roboto"/>
                <a:cs typeface="Roboto"/>
                <a:sym typeface="Roboto"/>
              </a:rPr>
              <a:t>Challenge</a:t>
            </a:r>
            <a:endParaRPr b="1" i="0" sz="5300" u="none" cap="none" strike="noStrike">
              <a:solidFill>
                <a:srgbClr val="2E5E73"/>
              </a:solidFill>
              <a:latin typeface="Roboto"/>
              <a:ea typeface="Roboto"/>
              <a:cs typeface="Roboto"/>
              <a:sym typeface="Roboto"/>
            </a:endParaRPr>
          </a:p>
        </p:txBody>
      </p:sp>
      <p:sp>
        <p:nvSpPr>
          <p:cNvPr id="457" name="Google Shape;457;p81"/>
          <p:cNvSpPr txBox="1"/>
          <p:nvPr>
            <p:ph idx="1" type="subTitle"/>
          </p:nvPr>
        </p:nvSpPr>
        <p:spPr>
          <a:xfrm>
            <a:off x="55600" y="4796167"/>
            <a:ext cx="12136500" cy="931500"/>
          </a:xfrm>
          <a:prstGeom prst="rect">
            <a:avLst/>
          </a:prstGeom>
          <a:noFill/>
          <a:ln>
            <a:noFill/>
          </a:ln>
        </p:spPr>
        <p:txBody>
          <a:bodyPr anchorCtr="0" anchor="ctr" bIns="121900" lIns="121900" spcFirstLastPara="1" rIns="121900" wrap="square" tIns="121900">
            <a:noAutofit/>
          </a:bodyPr>
          <a:lstStyle>
            <a:lvl1pPr lvl="0" algn="ctr">
              <a:lnSpc>
                <a:spcPct val="115000"/>
              </a:lnSpc>
              <a:spcBef>
                <a:spcPts val="0"/>
              </a:spcBef>
              <a:spcAft>
                <a:spcPts val="0"/>
              </a:spcAft>
              <a:buSzPts val="5300"/>
              <a:buNone/>
              <a:defRPr sz="53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458" name="Google Shape;458;p81"/>
          <p:cNvSpPr/>
          <p:nvPr/>
        </p:nvSpPr>
        <p:spPr>
          <a:xfrm>
            <a:off x="4974733" y="1492067"/>
            <a:ext cx="2242500" cy="22425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pic>
        <p:nvPicPr>
          <p:cNvPr id="459" name="Google Shape;459;p81"/>
          <p:cNvPicPr preferRelativeResize="0"/>
          <p:nvPr/>
        </p:nvPicPr>
        <p:blipFill rotWithShape="1">
          <a:blip r:embed="rId2">
            <a:alphaModFix/>
          </a:blip>
          <a:srcRect b="0" l="0" r="0" t="0"/>
          <a:stretch/>
        </p:blipFill>
        <p:spPr>
          <a:xfrm>
            <a:off x="5267283" y="1697583"/>
            <a:ext cx="1713033" cy="1493365"/>
          </a:xfrm>
          <a:prstGeom prst="rect">
            <a:avLst/>
          </a:prstGeom>
          <a:noFill/>
          <a:ln>
            <a:noFill/>
          </a:ln>
        </p:spPr>
      </p:pic>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s slide">
  <p:cSld name="CUSTOM_10_1_1_1_1">
    <p:bg>
      <p:bgPr>
        <a:solidFill>
          <a:srgbClr val="F2F2F2"/>
        </a:solidFill>
      </p:bgPr>
    </p:bg>
    <p:spTree>
      <p:nvGrpSpPr>
        <p:cNvPr id="460" name="Shape 460"/>
        <p:cNvGrpSpPr/>
        <p:nvPr/>
      </p:nvGrpSpPr>
      <p:grpSpPr>
        <a:xfrm>
          <a:off x="0" y="0"/>
          <a:ext cx="0" cy="0"/>
          <a:chOff x="0" y="0"/>
          <a:chExt cx="0" cy="0"/>
        </a:xfrm>
      </p:grpSpPr>
      <p:sp>
        <p:nvSpPr>
          <p:cNvPr id="461" name="Google Shape;461;p82"/>
          <p:cNvSpPr txBox="1"/>
          <p:nvPr/>
        </p:nvSpPr>
        <p:spPr>
          <a:xfrm>
            <a:off x="0" y="3584600"/>
            <a:ext cx="12192000" cy="1003200"/>
          </a:xfrm>
          <a:prstGeom prst="rect">
            <a:avLst/>
          </a:prstGeom>
          <a:noFill/>
          <a:ln>
            <a:noFill/>
          </a:ln>
        </p:spPr>
        <p:txBody>
          <a:bodyPr anchorCtr="0" anchor="t" bIns="121900" lIns="0" spcFirstLastPara="1" rIns="0" wrap="square" tIns="121900">
            <a:noAutofit/>
          </a:bodyPr>
          <a:lstStyle/>
          <a:p>
            <a:pPr indent="0" lvl="0" marL="0" marR="0" rtl="0" algn="ctr">
              <a:lnSpc>
                <a:spcPct val="100000"/>
              </a:lnSpc>
              <a:spcBef>
                <a:spcPts val="0"/>
              </a:spcBef>
              <a:spcAft>
                <a:spcPts val="0"/>
              </a:spcAft>
              <a:buClr>
                <a:srgbClr val="000000"/>
              </a:buClr>
              <a:buSzPts val="5300"/>
              <a:buFont typeface="Arial"/>
              <a:buNone/>
            </a:pPr>
            <a:r>
              <a:rPr b="1" i="0" lang="en-US" sz="5300" u="none" cap="none" strike="noStrike">
                <a:solidFill>
                  <a:srgbClr val="2E5E73"/>
                </a:solidFill>
                <a:latin typeface="Roboto"/>
                <a:ea typeface="Roboto"/>
                <a:cs typeface="Roboto"/>
                <a:sym typeface="Roboto"/>
              </a:rPr>
              <a:t>Questions?</a:t>
            </a:r>
            <a:endParaRPr b="0" i="0" sz="5300" u="none" cap="none" strike="noStrike">
              <a:solidFill>
                <a:srgbClr val="2E5E73"/>
              </a:solidFill>
              <a:latin typeface="Roboto Light"/>
              <a:ea typeface="Roboto Light"/>
              <a:cs typeface="Roboto Light"/>
              <a:sym typeface="Roboto Light"/>
            </a:endParaRPr>
          </a:p>
        </p:txBody>
      </p:sp>
      <p:pic>
        <p:nvPicPr>
          <p:cNvPr id="462" name="Google Shape;462;p82"/>
          <p:cNvPicPr preferRelativeResize="0"/>
          <p:nvPr/>
        </p:nvPicPr>
        <p:blipFill rotWithShape="1">
          <a:blip r:embed="rId2">
            <a:alphaModFix/>
          </a:blip>
          <a:srcRect b="0" l="0" r="0" t="0"/>
          <a:stretch/>
        </p:blipFill>
        <p:spPr>
          <a:xfrm>
            <a:off x="5016867" y="1924833"/>
            <a:ext cx="1794066" cy="1406160"/>
          </a:xfrm>
          <a:prstGeom prst="rect">
            <a:avLst/>
          </a:prstGeom>
          <a:noFill/>
          <a:ln>
            <a:noFill/>
          </a:ln>
        </p:spPr>
      </p:pic>
      <p:pic>
        <p:nvPicPr>
          <p:cNvPr id="463" name="Google Shape;463;p82"/>
          <p:cNvPicPr preferRelativeResize="0"/>
          <p:nvPr/>
        </p:nvPicPr>
        <p:blipFill rotWithShape="1">
          <a:blip r:embed="rId3">
            <a:alphaModFix/>
          </a:blip>
          <a:srcRect b="9853" l="0" r="0" t="0"/>
          <a:stretch/>
        </p:blipFill>
        <p:spPr>
          <a:xfrm>
            <a:off x="870700" y="5299300"/>
            <a:ext cx="1161000" cy="1592333"/>
          </a:xfrm>
          <a:prstGeom prst="rect">
            <a:avLst/>
          </a:prstGeom>
          <a:noFill/>
          <a:ln>
            <a:noFill/>
          </a:ln>
        </p:spPr>
      </p:pic>
      <p:pic>
        <p:nvPicPr>
          <p:cNvPr id="464" name="Google Shape;464;p82"/>
          <p:cNvPicPr preferRelativeResize="0"/>
          <p:nvPr/>
        </p:nvPicPr>
        <p:blipFill rotWithShape="1">
          <a:blip r:embed="rId3">
            <a:alphaModFix/>
          </a:blip>
          <a:srcRect b="19664" l="0" r="0" t="0"/>
          <a:stretch/>
        </p:blipFill>
        <p:spPr>
          <a:xfrm flipH="1">
            <a:off x="2201800" y="5615467"/>
            <a:ext cx="1044100" cy="1276167"/>
          </a:xfrm>
          <a:prstGeom prst="rect">
            <a:avLst/>
          </a:prstGeom>
          <a:noFill/>
          <a:ln>
            <a:noFill/>
          </a:ln>
        </p:spPr>
      </p:pic>
      <p:pic>
        <p:nvPicPr>
          <p:cNvPr id="465" name="Google Shape;465;p82"/>
          <p:cNvPicPr preferRelativeResize="0"/>
          <p:nvPr/>
        </p:nvPicPr>
        <p:blipFill rotWithShape="1">
          <a:blip r:embed="rId3">
            <a:alphaModFix/>
          </a:blip>
          <a:srcRect b="30598" l="0" r="0" t="0"/>
          <a:stretch/>
        </p:blipFill>
        <p:spPr>
          <a:xfrm flipH="1">
            <a:off x="4850933" y="5850033"/>
            <a:ext cx="950100" cy="1003200"/>
          </a:xfrm>
          <a:prstGeom prst="rect">
            <a:avLst/>
          </a:prstGeom>
          <a:noFill/>
          <a:ln>
            <a:noFill/>
          </a:ln>
        </p:spPr>
      </p:pic>
      <p:pic>
        <p:nvPicPr>
          <p:cNvPr id="466" name="Google Shape;466;p82"/>
          <p:cNvPicPr preferRelativeResize="0"/>
          <p:nvPr/>
        </p:nvPicPr>
        <p:blipFill rotWithShape="1">
          <a:blip r:embed="rId3">
            <a:alphaModFix/>
          </a:blip>
          <a:srcRect b="9853" l="0" r="0" t="0"/>
          <a:stretch/>
        </p:blipFill>
        <p:spPr>
          <a:xfrm>
            <a:off x="3540649" y="5094500"/>
            <a:ext cx="1310284" cy="1797133"/>
          </a:xfrm>
          <a:prstGeom prst="rect">
            <a:avLst/>
          </a:prstGeom>
          <a:noFill/>
          <a:ln>
            <a:noFill/>
          </a:ln>
        </p:spPr>
      </p:pic>
      <p:pic>
        <p:nvPicPr>
          <p:cNvPr id="467" name="Google Shape;467;p82"/>
          <p:cNvPicPr preferRelativeResize="0"/>
          <p:nvPr/>
        </p:nvPicPr>
        <p:blipFill rotWithShape="1">
          <a:blip r:embed="rId3">
            <a:alphaModFix/>
          </a:blip>
          <a:srcRect b="9853" l="0" r="0" t="0"/>
          <a:stretch/>
        </p:blipFill>
        <p:spPr>
          <a:xfrm>
            <a:off x="6023850" y="5310050"/>
            <a:ext cx="1161000" cy="1592333"/>
          </a:xfrm>
          <a:prstGeom prst="rect">
            <a:avLst/>
          </a:prstGeom>
          <a:noFill/>
          <a:ln>
            <a:noFill/>
          </a:ln>
        </p:spPr>
      </p:pic>
      <p:pic>
        <p:nvPicPr>
          <p:cNvPr id="468" name="Google Shape;468;p82"/>
          <p:cNvPicPr preferRelativeResize="0"/>
          <p:nvPr/>
        </p:nvPicPr>
        <p:blipFill rotWithShape="1">
          <a:blip r:embed="rId3">
            <a:alphaModFix/>
          </a:blip>
          <a:srcRect b="5685" l="0" r="0" t="0"/>
          <a:stretch/>
        </p:blipFill>
        <p:spPr>
          <a:xfrm flipH="1">
            <a:off x="7972234" y="5355003"/>
            <a:ext cx="1044100" cy="1498233"/>
          </a:xfrm>
          <a:prstGeom prst="rect">
            <a:avLst/>
          </a:prstGeom>
          <a:noFill/>
          <a:ln>
            <a:noFill/>
          </a:ln>
        </p:spPr>
      </p:pic>
      <p:pic>
        <p:nvPicPr>
          <p:cNvPr id="469" name="Google Shape;469;p82"/>
          <p:cNvPicPr preferRelativeResize="0"/>
          <p:nvPr/>
        </p:nvPicPr>
        <p:blipFill rotWithShape="1">
          <a:blip r:embed="rId3">
            <a:alphaModFix/>
          </a:blip>
          <a:srcRect b="0" l="0" r="0" t="0"/>
          <a:stretch/>
        </p:blipFill>
        <p:spPr>
          <a:xfrm>
            <a:off x="9631533" y="5094500"/>
            <a:ext cx="1161000" cy="1766400"/>
          </a:xfrm>
          <a:prstGeom prst="rect">
            <a:avLst/>
          </a:prstGeom>
          <a:noFill/>
          <a:ln>
            <a:noFill/>
          </a:ln>
        </p:spPr>
      </p:pic>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hare your answers slide">
  <p:cSld name="CUSTOM_10_1_1_1_1_1">
    <p:bg>
      <p:bgPr>
        <a:solidFill>
          <a:srgbClr val="F2F2F2"/>
        </a:solidFill>
      </p:bgPr>
    </p:bg>
    <p:spTree>
      <p:nvGrpSpPr>
        <p:cNvPr id="470" name="Shape 470"/>
        <p:cNvGrpSpPr/>
        <p:nvPr/>
      </p:nvGrpSpPr>
      <p:grpSpPr>
        <a:xfrm>
          <a:off x="0" y="0"/>
          <a:ext cx="0" cy="0"/>
          <a:chOff x="0" y="0"/>
          <a:chExt cx="0" cy="0"/>
        </a:xfrm>
      </p:grpSpPr>
      <p:sp>
        <p:nvSpPr>
          <p:cNvPr id="471" name="Google Shape;471;p83"/>
          <p:cNvSpPr/>
          <p:nvPr/>
        </p:nvSpPr>
        <p:spPr>
          <a:xfrm flipH="1">
            <a:off x="1668217" y="1566500"/>
            <a:ext cx="3257700" cy="3258000"/>
          </a:xfrm>
          <a:prstGeom prst="wedgeEllipseCallout">
            <a:avLst>
              <a:gd fmla="val -20833" name="adj1"/>
              <a:gd fmla="val 62500" name="adj2"/>
            </a:avLst>
          </a:prstGeom>
          <a:solidFill>
            <a:srgbClr val="2E5E7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83"/>
          <p:cNvSpPr/>
          <p:nvPr/>
        </p:nvSpPr>
        <p:spPr>
          <a:xfrm>
            <a:off x="7266083" y="1566500"/>
            <a:ext cx="3257700" cy="3258000"/>
          </a:xfrm>
          <a:prstGeom prst="wedgeEllipseCallout">
            <a:avLst>
              <a:gd fmla="val -20833" name="adj1"/>
              <a:gd fmla="val 62500" name="adj2"/>
            </a:avLst>
          </a:prstGeom>
          <a:solidFill>
            <a:srgbClr val="00C7C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83"/>
          <p:cNvSpPr/>
          <p:nvPr/>
        </p:nvSpPr>
        <p:spPr>
          <a:xfrm>
            <a:off x="4782583" y="1865700"/>
            <a:ext cx="2659200" cy="2659500"/>
          </a:xfrm>
          <a:prstGeom prst="wedgeEllipseCallout">
            <a:avLst>
              <a:gd fmla="val -20833" name="adj1"/>
              <a:gd fmla="val 62500" name="adj2"/>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83"/>
          <p:cNvSpPr txBox="1"/>
          <p:nvPr/>
        </p:nvSpPr>
        <p:spPr>
          <a:xfrm>
            <a:off x="1891117" y="2693900"/>
            <a:ext cx="2811900" cy="10032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5300"/>
              <a:buFont typeface="Arial"/>
              <a:buNone/>
            </a:pPr>
            <a:r>
              <a:rPr b="1" i="0" lang="en-US" sz="5300" u="none" cap="none" strike="noStrike">
                <a:solidFill>
                  <a:srgbClr val="FFFFFF"/>
                </a:solidFill>
                <a:latin typeface="Roboto"/>
                <a:ea typeface="Roboto"/>
                <a:cs typeface="Roboto"/>
                <a:sym typeface="Roboto"/>
              </a:rPr>
              <a:t>Share</a:t>
            </a:r>
            <a:endParaRPr b="1" i="0" sz="5300" u="none" cap="none" strike="noStrike">
              <a:solidFill>
                <a:srgbClr val="FFFFFF"/>
              </a:solidFill>
              <a:latin typeface="Roboto"/>
              <a:ea typeface="Roboto"/>
              <a:cs typeface="Roboto"/>
              <a:sym typeface="Roboto"/>
            </a:endParaRPr>
          </a:p>
        </p:txBody>
      </p:sp>
      <p:sp>
        <p:nvSpPr>
          <p:cNvPr id="475" name="Google Shape;475;p83"/>
          <p:cNvSpPr txBox="1"/>
          <p:nvPr/>
        </p:nvSpPr>
        <p:spPr>
          <a:xfrm>
            <a:off x="4706183" y="2693900"/>
            <a:ext cx="2811900" cy="10032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5300"/>
              <a:buFont typeface="Arial"/>
              <a:buNone/>
            </a:pPr>
            <a:r>
              <a:rPr b="1" i="0" lang="en-US" sz="5300" u="none" cap="none" strike="noStrike">
                <a:solidFill>
                  <a:srgbClr val="FFFFFF"/>
                </a:solidFill>
                <a:latin typeface="Roboto"/>
                <a:ea typeface="Roboto"/>
                <a:cs typeface="Roboto"/>
                <a:sym typeface="Roboto"/>
              </a:rPr>
              <a:t>Your</a:t>
            </a:r>
            <a:endParaRPr b="1" i="0" sz="5300" u="none" cap="none" strike="noStrike">
              <a:solidFill>
                <a:srgbClr val="FFFFFF"/>
              </a:solidFill>
              <a:latin typeface="Roboto"/>
              <a:ea typeface="Roboto"/>
              <a:cs typeface="Roboto"/>
              <a:sym typeface="Roboto"/>
            </a:endParaRPr>
          </a:p>
        </p:txBody>
      </p:sp>
      <p:sp>
        <p:nvSpPr>
          <p:cNvPr id="476" name="Google Shape;476;p83"/>
          <p:cNvSpPr txBox="1"/>
          <p:nvPr/>
        </p:nvSpPr>
        <p:spPr>
          <a:xfrm>
            <a:off x="7292483" y="2693900"/>
            <a:ext cx="3204900" cy="10032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5300"/>
              <a:buFont typeface="Arial"/>
              <a:buNone/>
            </a:pPr>
            <a:r>
              <a:rPr b="1" i="0" lang="en-US" sz="5300" u="none" cap="none" strike="noStrike">
                <a:solidFill>
                  <a:srgbClr val="FFFFFF"/>
                </a:solidFill>
                <a:latin typeface="Roboto"/>
                <a:ea typeface="Roboto"/>
                <a:cs typeface="Roboto"/>
                <a:sym typeface="Roboto"/>
              </a:rPr>
              <a:t>Answers</a:t>
            </a:r>
            <a:endParaRPr b="1" i="0" sz="5300" u="none" cap="none" strike="noStrike">
              <a:solidFill>
                <a:srgbClr val="FFFFFF"/>
              </a:solidFill>
              <a:latin typeface="Roboto"/>
              <a:ea typeface="Roboto"/>
              <a:cs typeface="Roboto"/>
              <a:sym typeface="Roboto"/>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member slide">
  <p:cSld name="CUSTOM_10_1_1_1_1_1_1">
    <p:bg>
      <p:bgPr>
        <a:solidFill>
          <a:srgbClr val="F2F2F2"/>
        </a:solidFill>
      </p:bgPr>
    </p:bg>
    <p:spTree>
      <p:nvGrpSpPr>
        <p:cNvPr id="477" name="Shape 477"/>
        <p:cNvGrpSpPr/>
        <p:nvPr/>
      </p:nvGrpSpPr>
      <p:grpSpPr>
        <a:xfrm>
          <a:off x="0" y="0"/>
          <a:ext cx="0" cy="0"/>
          <a:chOff x="0" y="0"/>
          <a:chExt cx="0" cy="0"/>
        </a:xfrm>
      </p:grpSpPr>
      <p:sp>
        <p:nvSpPr>
          <p:cNvPr id="478" name="Google Shape;478;p84"/>
          <p:cNvSpPr txBox="1"/>
          <p:nvPr/>
        </p:nvSpPr>
        <p:spPr>
          <a:xfrm>
            <a:off x="6492667" y="2001333"/>
            <a:ext cx="5201700" cy="986700"/>
          </a:xfrm>
          <a:prstGeom prst="rect">
            <a:avLst/>
          </a:prstGeom>
          <a:noFill/>
          <a:ln>
            <a:noFill/>
          </a:ln>
        </p:spPr>
        <p:txBody>
          <a:bodyPr anchorCtr="0" anchor="t" bIns="0" lIns="609600" spcFirstLastPara="1" rIns="609600" wrap="square" tIns="121900">
            <a:noAutofit/>
          </a:bodyPr>
          <a:lstStyle/>
          <a:p>
            <a:pPr indent="0" lvl="0" marL="0" marR="0" rtl="0" algn="l">
              <a:lnSpc>
                <a:spcPct val="100000"/>
              </a:lnSpc>
              <a:spcBef>
                <a:spcPts val="0"/>
              </a:spcBef>
              <a:spcAft>
                <a:spcPts val="0"/>
              </a:spcAft>
              <a:buClr>
                <a:srgbClr val="000000"/>
              </a:buClr>
              <a:buSzPts val="6900"/>
              <a:buFont typeface="Arial"/>
              <a:buNone/>
            </a:pPr>
            <a:r>
              <a:rPr b="1" i="0" lang="en-US" sz="6000" u="none" cap="none" strike="noStrike">
                <a:solidFill>
                  <a:srgbClr val="2E5E73"/>
                </a:solidFill>
                <a:latin typeface="Roboto"/>
                <a:ea typeface="Roboto"/>
                <a:cs typeface="Roboto"/>
                <a:sym typeface="Roboto"/>
              </a:rPr>
              <a:t>Remember,</a:t>
            </a:r>
            <a:r>
              <a:rPr b="1" i="0" lang="en-US" sz="6000" u="none" cap="none" strike="noStrike">
                <a:solidFill>
                  <a:srgbClr val="000000"/>
                </a:solidFill>
                <a:latin typeface="Roboto"/>
                <a:ea typeface="Roboto"/>
                <a:cs typeface="Roboto"/>
                <a:sym typeface="Roboto"/>
              </a:rPr>
              <a:t> </a:t>
            </a:r>
            <a:endParaRPr b="1" i="0" sz="6000" u="none" cap="none" strike="noStrike">
              <a:solidFill>
                <a:srgbClr val="000000"/>
              </a:solidFill>
              <a:latin typeface="Roboto"/>
              <a:ea typeface="Roboto"/>
              <a:cs typeface="Roboto"/>
              <a:sym typeface="Roboto"/>
            </a:endParaRPr>
          </a:p>
        </p:txBody>
      </p:sp>
      <p:pic>
        <p:nvPicPr>
          <p:cNvPr id="479" name="Google Shape;479;p84"/>
          <p:cNvPicPr preferRelativeResize="0"/>
          <p:nvPr/>
        </p:nvPicPr>
        <p:blipFill rotWithShape="1">
          <a:blip r:embed="rId2">
            <a:alphaModFix/>
          </a:blip>
          <a:srcRect b="0" l="0" r="0" t="0"/>
          <a:stretch/>
        </p:blipFill>
        <p:spPr>
          <a:xfrm flipH="1">
            <a:off x="-741764" y="2002767"/>
            <a:ext cx="7950531" cy="3382966"/>
          </a:xfrm>
          <a:prstGeom prst="rect">
            <a:avLst/>
          </a:prstGeom>
          <a:noFill/>
          <a:ln>
            <a:noFill/>
          </a:ln>
        </p:spPr>
      </p:pic>
      <p:grpSp>
        <p:nvGrpSpPr>
          <p:cNvPr id="480" name="Google Shape;480;p84"/>
          <p:cNvGrpSpPr/>
          <p:nvPr/>
        </p:nvGrpSpPr>
        <p:grpSpPr>
          <a:xfrm>
            <a:off x="5296424" y="1608167"/>
            <a:ext cx="1401713" cy="1227163"/>
            <a:chOff x="587700" y="-13400"/>
            <a:chExt cx="5735325" cy="5021125"/>
          </a:xfrm>
        </p:grpSpPr>
        <p:sp>
          <p:nvSpPr>
            <p:cNvPr id="481" name="Google Shape;481;p84"/>
            <p:cNvSpPr/>
            <p:nvPr/>
          </p:nvSpPr>
          <p:spPr>
            <a:xfrm>
              <a:off x="3126550" y="3129550"/>
              <a:ext cx="449525" cy="1850775"/>
            </a:xfrm>
            <a:custGeom>
              <a:rect b="b" l="l" r="r" t="t"/>
              <a:pathLst>
                <a:path extrusionOk="0" fill="none" h="74031" w="17981">
                  <a:moveTo>
                    <a:pt x="1" y="68541"/>
                  </a:moveTo>
                  <a:cubicBezTo>
                    <a:pt x="7486" y="74031"/>
                    <a:pt x="17981" y="42278"/>
                    <a:pt x="5491" y="0"/>
                  </a:cubicBezTo>
                </a:path>
              </a:pathLst>
            </a:custGeom>
            <a:noFill/>
            <a:ln cap="rnd" cmpd="sng" w="76200">
              <a:solidFill>
                <a:srgbClr val="FCB91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482" name="Google Shape;482;p84"/>
            <p:cNvSpPr/>
            <p:nvPr/>
          </p:nvSpPr>
          <p:spPr>
            <a:xfrm>
              <a:off x="3253475" y="3038050"/>
              <a:ext cx="1008375" cy="1969675"/>
            </a:xfrm>
            <a:custGeom>
              <a:rect b="b" l="l" r="r" t="t"/>
              <a:pathLst>
                <a:path extrusionOk="0" fill="none" h="78787" w="40335">
                  <a:moveTo>
                    <a:pt x="0" y="69792"/>
                  </a:moveTo>
                  <a:cubicBezTo>
                    <a:pt x="16481" y="78787"/>
                    <a:pt x="40334" y="34844"/>
                    <a:pt x="28206" y="11125"/>
                  </a:cubicBezTo>
                  <a:cubicBezTo>
                    <a:pt x="22519" y="0"/>
                    <a:pt x="1541" y="5118"/>
                    <a:pt x="1913" y="9099"/>
                  </a:cubicBezTo>
                </a:path>
              </a:pathLst>
            </a:custGeom>
            <a:noFill/>
            <a:ln cap="rnd" cmpd="sng" w="76200">
              <a:solidFill>
                <a:srgbClr val="FCB91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483" name="Google Shape;483;p84"/>
            <p:cNvSpPr/>
            <p:nvPr/>
          </p:nvSpPr>
          <p:spPr>
            <a:xfrm>
              <a:off x="587700" y="131875"/>
              <a:ext cx="2878775" cy="2997700"/>
            </a:xfrm>
            <a:custGeom>
              <a:rect b="b" l="l" r="r" t="t"/>
              <a:pathLst>
                <a:path extrusionOk="0" fill="none" h="119908" w="115151">
                  <a:moveTo>
                    <a:pt x="115151" y="119907"/>
                  </a:moveTo>
                  <a:cubicBezTo>
                    <a:pt x="50602" y="114789"/>
                    <a:pt x="1" y="75106"/>
                    <a:pt x="30926" y="48761"/>
                  </a:cubicBezTo>
                  <a:cubicBezTo>
                    <a:pt x="88165" y="0"/>
                    <a:pt x="115151" y="119907"/>
                    <a:pt x="115151" y="119907"/>
                  </a:cubicBezTo>
                  <a:close/>
                </a:path>
              </a:pathLst>
            </a:custGeom>
            <a:noFill/>
            <a:ln cap="rnd" cmpd="sng" w="76200">
              <a:solidFill>
                <a:srgbClr val="FCB91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484" name="Google Shape;484;p84"/>
            <p:cNvSpPr/>
            <p:nvPr/>
          </p:nvSpPr>
          <p:spPr>
            <a:xfrm>
              <a:off x="3408550" y="-13400"/>
              <a:ext cx="1796500" cy="3142975"/>
            </a:xfrm>
            <a:custGeom>
              <a:rect b="b" l="l" r="r" t="t"/>
              <a:pathLst>
                <a:path extrusionOk="0" fill="none" h="125719" w="71860">
                  <a:moveTo>
                    <a:pt x="2317" y="125718"/>
                  </a:moveTo>
                  <a:cubicBezTo>
                    <a:pt x="1" y="63568"/>
                    <a:pt x="64974" y="1"/>
                    <a:pt x="69492" y="63568"/>
                  </a:cubicBezTo>
                  <a:cubicBezTo>
                    <a:pt x="71860" y="96850"/>
                    <a:pt x="2317" y="125718"/>
                    <a:pt x="2317" y="125718"/>
                  </a:cubicBezTo>
                  <a:close/>
                </a:path>
              </a:pathLst>
            </a:custGeom>
            <a:noFill/>
            <a:ln cap="rnd" cmpd="sng" w="76200">
              <a:solidFill>
                <a:srgbClr val="FCB91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485" name="Google Shape;485;p84"/>
            <p:cNvSpPr/>
            <p:nvPr/>
          </p:nvSpPr>
          <p:spPr>
            <a:xfrm>
              <a:off x="3466450" y="2580250"/>
              <a:ext cx="2856575" cy="1271275"/>
            </a:xfrm>
            <a:custGeom>
              <a:rect b="b" l="l" r="r" t="t"/>
              <a:pathLst>
                <a:path extrusionOk="0" fill="none" h="50851" w="114263">
                  <a:moveTo>
                    <a:pt x="1" y="21972"/>
                  </a:moveTo>
                  <a:cubicBezTo>
                    <a:pt x="52732" y="1"/>
                    <a:pt x="75965" y="50850"/>
                    <a:pt x="114262" y="13184"/>
                  </a:cubicBezTo>
                </a:path>
              </a:pathLst>
            </a:custGeom>
            <a:noFill/>
            <a:ln cap="rnd" cmpd="sng" w="76200">
              <a:solidFill>
                <a:srgbClr val="FCB91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grpSp>
      <p:sp>
        <p:nvSpPr>
          <p:cNvPr id="486" name="Google Shape;486;p84"/>
          <p:cNvSpPr txBox="1"/>
          <p:nvPr/>
        </p:nvSpPr>
        <p:spPr>
          <a:xfrm>
            <a:off x="7127133" y="3118600"/>
            <a:ext cx="4699200" cy="3295200"/>
          </a:xfrm>
          <a:prstGeom prst="rect">
            <a:avLst/>
          </a:prstGeom>
          <a:noFill/>
          <a:ln>
            <a:noFill/>
          </a:ln>
        </p:spPr>
        <p:txBody>
          <a:bodyPr anchorCtr="0" anchor="t" bIns="0" lIns="0" spcFirstLastPara="1" rIns="60960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2E5E73"/>
              </a:solidFill>
              <a:latin typeface="Roboto"/>
              <a:ea typeface="Roboto"/>
              <a:cs typeface="Roboto"/>
              <a:sym typeface="Roboto"/>
            </a:endParaRPr>
          </a:p>
        </p:txBody>
      </p:sp>
      <p:pic>
        <p:nvPicPr>
          <p:cNvPr id="487" name="Google Shape;487;p84"/>
          <p:cNvPicPr preferRelativeResize="0"/>
          <p:nvPr/>
        </p:nvPicPr>
        <p:blipFill rotWithShape="1">
          <a:blip r:embed="rId3">
            <a:alphaModFix amt="11000"/>
          </a:blip>
          <a:srcRect b="7134" l="-6410" r="6410" t="-3050"/>
          <a:stretch/>
        </p:blipFill>
        <p:spPr>
          <a:xfrm>
            <a:off x="6876987" y="3562800"/>
            <a:ext cx="5315012" cy="3295200"/>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ed Slide 1-6">
  <p:cSld name="CUSTOM_11">
    <p:spTree>
      <p:nvGrpSpPr>
        <p:cNvPr id="488" name="Shape 488"/>
        <p:cNvGrpSpPr/>
        <p:nvPr/>
      </p:nvGrpSpPr>
      <p:grpSpPr>
        <a:xfrm>
          <a:off x="0" y="0"/>
          <a:ext cx="0" cy="0"/>
          <a:chOff x="0" y="0"/>
          <a:chExt cx="0" cy="0"/>
        </a:xfrm>
      </p:grpSpPr>
      <p:sp>
        <p:nvSpPr>
          <p:cNvPr id="489" name="Google Shape;489;p85"/>
          <p:cNvSpPr/>
          <p:nvPr/>
        </p:nvSpPr>
        <p:spPr>
          <a:xfrm>
            <a:off x="1271100" y="2371550"/>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85"/>
          <p:cNvSpPr/>
          <p:nvPr/>
        </p:nvSpPr>
        <p:spPr>
          <a:xfrm>
            <a:off x="1271100" y="3228117"/>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85"/>
          <p:cNvSpPr/>
          <p:nvPr/>
        </p:nvSpPr>
        <p:spPr>
          <a:xfrm>
            <a:off x="1271100" y="4084700"/>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85"/>
          <p:cNvSpPr/>
          <p:nvPr/>
        </p:nvSpPr>
        <p:spPr>
          <a:xfrm>
            <a:off x="1271100" y="4940417"/>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85"/>
          <p:cNvSpPr/>
          <p:nvPr/>
        </p:nvSpPr>
        <p:spPr>
          <a:xfrm>
            <a:off x="1271100" y="5796983"/>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85"/>
          <p:cNvSpPr/>
          <p:nvPr/>
        </p:nvSpPr>
        <p:spPr>
          <a:xfrm>
            <a:off x="1271100" y="1515833"/>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85"/>
          <p:cNvSpPr/>
          <p:nvPr/>
        </p:nvSpPr>
        <p:spPr>
          <a:xfrm>
            <a:off x="1070467" y="1476639"/>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1</a:t>
            </a:r>
            <a:endParaRPr b="0" i="0" sz="1900" u="none" cap="none" strike="noStrike">
              <a:solidFill>
                <a:srgbClr val="082D49"/>
              </a:solidFill>
              <a:latin typeface="Arial"/>
              <a:ea typeface="Arial"/>
              <a:cs typeface="Arial"/>
              <a:sym typeface="Arial"/>
            </a:endParaRPr>
          </a:p>
        </p:txBody>
      </p:sp>
      <p:sp>
        <p:nvSpPr>
          <p:cNvPr id="496" name="Google Shape;496;p85"/>
          <p:cNvSpPr/>
          <p:nvPr/>
        </p:nvSpPr>
        <p:spPr>
          <a:xfrm>
            <a:off x="1070467" y="2332356"/>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2</a:t>
            </a:r>
            <a:endParaRPr b="0" i="0" sz="1900" u="none" cap="none" strike="noStrike">
              <a:solidFill>
                <a:srgbClr val="082D49"/>
              </a:solidFill>
              <a:latin typeface="Arial"/>
              <a:ea typeface="Arial"/>
              <a:cs typeface="Arial"/>
              <a:sym typeface="Arial"/>
            </a:endParaRPr>
          </a:p>
        </p:txBody>
      </p:sp>
      <p:sp>
        <p:nvSpPr>
          <p:cNvPr id="497" name="Google Shape;497;p85"/>
          <p:cNvSpPr/>
          <p:nvPr/>
        </p:nvSpPr>
        <p:spPr>
          <a:xfrm>
            <a:off x="1070467" y="31889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3</a:t>
            </a:r>
            <a:endParaRPr b="0" i="0" sz="1900" u="none" cap="none" strike="noStrike">
              <a:solidFill>
                <a:srgbClr val="082D49"/>
              </a:solidFill>
              <a:latin typeface="Arial"/>
              <a:ea typeface="Arial"/>
              <a:cs typeface="Arial"/>
              <a:sym typeface="Arial"/>
            </a:endParaRPr>
          </a:p>
        </p:txBody>
      </p:sp>
      <p:sp>
        <p:nvSpPr>
          <p:cNvPr id="498" name="Google Shape;498;p85"/>
          <p:cNvSpPr/>
          <p:nvPr/>
        </p:nvSpPr>
        <p:spPr>
          <a:xfrm>
            <a:off x="1070467" y="40358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4</a:t>
            </a:r>
            <a:endParaRPr b="0" i="0" sz="1900" u="none" cap="none" strike="noStrike">
              <a:solidFill>
                <a:srgbClr val="082D49"/>
              </a:solidFill>
              <a:latin typeface="Arial"/>
              <a:ea typeface="Arial"/>
              <a:cs typeface="Arial"/>
              <a:sym typeface="Arial"/>
            </a:endParaRPr>
          </a:p>
        </p:txBody>
      </p:sp>
      <p:sp>
        <p:nvSpPr>
          <p:cNvPr id="499" name="Google Shape;499;p85"/>
          <p:cNvSpPr/>
          <p:nvPr/>
        </p:nvSpPr>
        <p:spPr>
          <a:xfrm>
            <a:off x="1070467" y="48827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5</a:t>
            </a:r>
            <a:endParaRPr b="0" i="0" sz="1900" u="none" cap="none" strike="noStrike">
              <a:solidFill>
                <a:srgbClr val="082D49"/>
              </a:solidFill>
              <a:latin typeface="Arial"/>
              <a:ea typeface="Arial"/>
              <a:cs typeface="Arial"/>
              <a:sym typeface="Arial"/>
            </a:endParaRPr>
          </a:p>
        </p:txBody>
      </p:sp>
      <p:sp>
        <p:nvSpPr>
          <p:cNvPr id="500" name="Google Shape;500;p85"/>
          <p:cNvSpPr/>
          <p:nvPr/>
        </p:nvSpPr>
        <p:spPr>
          <a:xfrm>
            <a:off x="1070467" y="57296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6</a:t>
            </a:r>
            <a:endParaRPr b="0" i="0" sz="1900" u="none" cap="none" strike="noStrike">
              <a:solidFill>
                <a:srgbClr val="082D49"/>
              </a:solidFill>
              <a:latin typeface="Arial"/>
              <a:ea typeface="Arial"/>
              <a:cs typeface="Arial"/>
              <a:sym typeface="Arial"/>
            </a:endParaRPr>
          </a:p>
        </p:txBody>
      </p:sp>
      <p:sp>
        <p:nvSpPr>
          <p:cNvPr id="501" name="Google Shape;501;p85"/>
          <p:cNvSpPr txBox="1"/>
          <p:nvPr>
            <p:ph idx="1" type="subTitle"/>
          </p:nvPr>
        </p:nvSpPr>
        <p:spPr>
          <a:xfrm>
            <a:off x="1805867" y="1505567"/>
            <a:ext cx="94881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02" name="Google Shape;502;p85"/>
          <p:cNvSpPr txBox="1"/>
          <p:nvPr>
            <p:ph idx="2" type="subTitle"/>
          </p:nvPr>
        </p:nvSpPr>
        <p:spPr>
          <a:xfrm>
            <a:off x="1805867" y="2362183"/>
            <a:ext cx="94881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03" name="Google Shape;503;p85"/>
          <p:cNvSpPr txBox="1"/>
          <p:nvPr>
            <p:ph idx="3" type="subTitle"/>
          </p:nvPr>
        </p:nvSpPr>
        <p:spPr>
          <a:xfrm>
            <a:off x="1805867" y="3223233"/>
            <a:ext cx="94881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04" name="Google Shape;504;p85"/>
          <p:cNvSpPr txBox="1"/>
          <p:nvPr>
            <p:ph idx="4" type="subTitle"/>
          </p:nvPr>
        </p:nvSpPr>
        <p:spPr>
          <a:xfrm>
            <a:off x="1805867" y="4084283"/>
            <a:ext cx="94881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05" name="Google Shape;505;p85"/>
          <p:cNvSpPr txBox="1"/>
          <p:nvPr>
            <p:ph idx="5" type="subTitle"/>
          </p:nvPr>
        </p:nvSpPr>
        <p:spPr>
          <a:xfrm>
            <a:off x="1805867" y="4940833"/>
            <a:ext cx="94881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06" name="Google Shape;506;p85"/>
          <p:cNvSpPr txBox="1"/>
          <p:nvPr>
            <p:ph idx="6" type="subTitle"/>
          </p:nvPr>
        </p:nvSpPr>
        <p:spPr>
          <a:xfrm>
            <a:off x="1805867" y="5796967"/>
            <a:ext cx="94881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07" name="Google Shape;507;p85"/>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508" name="Google Shape;508;p85"/>
          <p:cNvSpPr txBox="1"/>
          <p:nvPr>
            <p:ph idx="7"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ed Slide 1-5">
  <p:cSld name="CUSTOM_11_1">
    <p:spTree>
      <p:nvGrpSpPr>
        <p:cNvPr id="509" name="Shape 509"/>
        <p:cNvGrpSpPr/>
        <p:nvPr/>
      </p:nvGrpSpPr>
      <p:grpSpPr>
        <a:xfrm>
          <a:off x="0" y="0"/>
          <a:ext cx="0" cy="0"/>
          <a:chOff x="0" y="0"/>
          <a:chExt cx="0" cy="0"/>
        </a:xfrm>
      </p:grpSpPr>
      <p:sp>
        <p:nvSpPr>
          <p:cNvPr id="510" name="Google Shape;510;p86"/>
          <p:cNvSpPr/>
          <p:nvPr/>
        </p:nvSpPr>
        <p:spPr>
          <a:xfrm>
            <a:off x="1271100" y="2371550"/>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86"/>
          <p:cNvSpPr/>
          <p:nvPr/>
        </p:nvSpPr>
        <p:spPr>
          <a:xfrm>
            <a:off x="1271100" y="3228117"/>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86"/>
          <p:cNvSpPr/>
          <p:nvPr/>
        </p:nvSpPr>
        <p:spPr>
          <a:xfrm>
            <a:off x="1271100" y="4084700"/>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86"/>
          <p:cNvSpPr/>
          <p:nvPr/>
        </p:nvSpPr>
        <p:spPr>
          <a:xfrm>
            <a:off x="1271100" y="4940417"/>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86"/>
          <p:cNvSpPr/>
          <p:nvPr/>
        </p:nvSpPr>
        <p:spPr>
          <a:xfrm>
            <a:off x="1271100" y="1515833"/>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86"/>
          <p:cNvSpPr/>
          <p:nvPr/>
        </p:nvSpPr>
        <p:spPr>
          <a:xfrm>
            <a:off x="1070467" y="1476639"/>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1</a:t>
            </a:r>
            <a:endParaRPr b="0" i="0" sz="1900" u="none" cap="none" strike="noStrike">
              <a:solidFill>
                <a:srgbClr val="082D49"/>
              </a:solidFill>
              <a:latin typeface="Arial"/>
              <a:ea typeface="Arial"/>
              <a:cs typeface="Arial"/>
              <a:sym typeface="Arial"/>
            </a:endParaRPr>
          </a:p>
        </p:txBody>
      </p:sp>
      <p:sp>
        <p:nvSpPr>
          <p:cNvPr id="516" name="Google Shape;516;p86"/>
          <p:cNvSpPr/>
          <p:nvPr/>
        </p:nvSpPr>
        <p:spPr>
          <a:xfrm>
            <a:off x="1070467" y="2332356"/>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2</a:t>
            </a:r>
            <a:endParaRPr b="0" i="0" sz="1900" u="none" cap="none" strike="noStrike">
              <a:solidFill>
                <a:srgbClr val="082D49"/>
              </a:solidFill>
              <a:latin typeface="Arial"/>
              <a:ea typeface="Arial"/>
              <a:cs typeface="Arial"/>
              <a:sym typeface="Arial"/>
            </a:endParaRPr>
          </a:p>
        </p:txBody>
      </p:sp>
      <p:sp>
        <p:nvSpPr>
          <p:cNvPr id="517" name="Google Shape;517;p86"/>
          <p:cNvSpPr/>
          <p:nvPr/>
        </p:nvSpPr>
        <p:spPr>
          <a:xfrm>
            <a:off x="1070467" y="31889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3</a:t>
            </a:r>
            <a:endParaRPr b="0" i="0" sz="1900" u="none" cap="none" strike="noStrike">
              <a:solidFill>
                <a:srgbClr val="082D49"/>
              </a:solidFill>
              <a:latin typeface="Arial"/>
              <a:ea typeface="Arial"/>
              <a:cs typeface="Arial"/>
              <a:sym typeface="Arial"/>
            </a:endParaRPr>
          </a:p>
        </p:txBody>
      </p:sp>
      <p:sp>
        <p:nvSpPr>
          <p:cNvPr id="518" name="Google Shape;518;p86"/>
          <p:cNvSpPr/>
          <p:nvPr/>
        </p:nvSpPr>
        <p:spPr>
          <a:xfrm>
            <a:off x="1070467" y="40358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4</a:t>
            </a:r>
            <a:endParaRPr b="0" i="0" sz="1900" u="none" cap="none" strike="noStrike">
              <a:solidFill>
                <a:srgbClr val="082D49"/>
              </a:solidFill>
              <a:latin typeface="Arial"/>
              <a:ea typeface="Arial"/>
              <a:cs typeface="Arial"/>
              <a:sym typeface="Arial"/>
            </a:endParaRPr>
          </a:p>
        </p:txBody>
      </p:sp>
      <p:sp>
        <p:nvSpPr>
          <p:cNvPr id="519" name="Google Shape;519;p86"/>
          <p:cNvSpPr/>
          <p:nvPr/>
        </p:nvSpPr>
        <p:spPr>
          <a:xfrm>
            <a:off x="1070467" y="48827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5</a:t>
            </a:r>
            <a:endParaRPr b="0" i="0" sz="1900" u="none" cap="none" strike="noStrike">
              <a:solidFill>
                <a:srgbClr val="082D49"/>
              </a:solidFill>
              <a:latin typeface="Arial"/>
              <a:ea typeface="Arial"/>
              <a:cs typeface="Arial"/>
              <a:sym typeface="Arial"/>
            </a:endParaRPr>
          </a:p>
        </p:txBody>
      </p:sp>
      <p:sp>
        <p:nvSpPr>
          <p:cNvPr id="520" name="Google Shape;520;p86"/>
          <p:cNvSpPr txBox="1"/>
          <p:nvPr>
            <p:ph idx="1" type="subTitle"/>
          </p:nvPr>
        </p:nvSpPr>
        <p:spPr>
          <a:xfrm>
            <a:off x="1805867" y="1505567"/>
            <a:ext cx="94881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21" name="Google Shape;521;p86"/>
          <p:cNvSpPr txBox="1"/>
          <p:nvPr>
            <p:ph idx="2" type="subTitle"/>
          </p:nvPr>
        </p:nvSpPr>
        <p:spPr>
          <a:xfrm>
            <a:off x="1805867" y="2362183"/>
            <a:ext cx="94881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22" name="Google Shape;522;p86"/>
          <p:cNvSpPr txBox="1"/>
          <p:nvPr>
            <p:ph idx="3" type="subTitle"/>
          </p:nvPr>
        </p:nvSpPr>
        <p:spPr>
          <a:xfrm>
            <a:off x="1805867" y="3223233"/>
            <a:ext cx="94881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23" name="Google Shape;523;p86"/>
          <p:cNvSpPr txBox="1"/>
          <p:nvPr>
            <p:ph idx="4" type="subTitle"/>
          </p:nvPr>
        </p:nvSpPr>
        <p:spPr>
          <a:xfrm>
            <a:off x="1805867" y="4084283"/>
            <a:ext cx="94881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24" name="Google Shape;524;p86"/>
          <p:cNvSpPr txBox="1"/>
          <p:nvPr>
            <p:ph idx="5" type="subTitle"/>
          </p:nvPr>
        </p:nvSpPr>
        <p:spPr>
          <a:xfrm>
            <a:off x="1805867" y="4940833"/>
            <a:ext cx="94881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25" name="Google Shape;525;p86"/>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526" name="Google Shape;526;p86"/>
          <p:cNvSpPr txBox="1"/>
          <p:nvPr>
            <p:ph idx="6"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ansition slide 02 1">
  <p:cSld name="CUSTOM_26_1_1">
    <p:bg>
      <p:bgPr>
        <a:solidFill>
          <a:srgbClr val="F2F2F2"/>
        </a:solidFill>
      </p:bgPr>
    </p:bg>
    <p:spTree>
      <p:nvGrpSpPr>
        <p:cNvPr id="29" name="Shape 29"/>
        <p:cNvGrpSpPr/>
        <p:nvPr/>
      </p:nvGrpSpPr>
      <p:grpSpPr>
        <a:xfrm>
          <a:off x="0" y="0"/>
          <a:ext cx="0" cy="0"/>
          <a:chOff x="0" y="0"/>
          <a:chExt cx="0" cy="0"/>
        </a:xfrm>
      </p:grpSpPr>
      <p:sp>
        <p:nvSpPr>
          <p:cNvPr id="30" name="Google Shape;30;p42"/>
          <p:cNvSpPr/>
          <p:nvPr/>
        </p:nvSpPr>
        <p:spPr>
          <a:xfrm>
            <a:off x="4974800" y="1492067"/>
            <a:ext cx="2242500" cy="22425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31" name="Google Shape;31;p42"/>
          <p:cNvSpPr txBox="1"/>
          <p:nvPr/>
        </p:nvSpPr>
        <p:spPr>
          <a:xfrm>
            <a:off x="0" y="3897200"/>
            <a:ext cx="12192000" cy="987600"/>
          </a:xfrm>
          <a:prstGeom prst="rect">
            <a:avLst/>
          </a:prstGeom>
          <a:noFill/>
          <a:ln>
            <a:noFill/>
          </a:ln>
        </p:spPr>
        <p:txBody>
          <a:bodyPr anchorCtr="0" anchor="t" bIns="121900" lIns="0" spcFirstLastPara="1" rIns="0" wrap="square" tIns="121900">
            <a:noAutofit/>
          </a:bodyPr>
          <a:lstStyle/>
          <a:p>
            <a:pPr indent="0" lvl="0" marL="0" marR="0" rtl="0" algn="ctr">
              <a:lnSpc>
                <a:spcPct val="100000"/>
              </a:lnSpc>
              <a:spcBef>
                <a:spcPts val="0"/>
              </a:spcBef>
              <a:spcAft>
                <a:spcPts val="0"/>
              </a:spcAft>
              <a:buClr>
                <a:srgbClr val="000000"/>
              </a:buClr>
              <a:buSzPts val="5300"/>
              <a:buFont typeface="Arial"/>
              <a:buNone/>
            </a:pPr>
            <a:r>
              <a:rPr b="1" i="0" lang="en-US" sz="5300" u="none" cap="none" strike="noStrike">
                <a:solidFill>
                  <a:srgbClr val="2E5E73"/>
                </a:solidFill>
                <a:latin typeface="Roboto Light"/>
                <a:ea typeface="Roboto Light"/>
                <a:cs typeface="Roboto Light"/>
                <a:sym typeface="Roboto Light"/>
              </a:rPr>
              <a:t>Welcome</a:t>
            </a:r>
            <a:endParaRPr b="1" i="0" sz="5300" u="none" cap="none" strike="noStrike">
              <a:solidFill>
                <a:srgbClr val="2E5E73"/>
              </a:solidFill>
              <a:latin typeface="Roboto Light"/>
              <a:ea typeface="Roboto Light"/>
              <a:cs typeface="Roboto Light"/>
              <a:sym typeface="Roboto Light"/>
            </a:endParaRPr>
          </a:p>
        </p:txBody>
      </p:sp>
      <p:pic>
        <p:nvPicPr>
          <p:cNvPr id="32" name="Google Shape;32;p42"/>
          <p:cNvPicPr preferRelativeResize="0"/>
          <p:nvPr/>
        </p:nvPicPr>
        <p:blipFill rotWithShape="1">
          <a:blip r:embed="rId2">
            <a:alphaModFix/>
          </a:blip>
          <a:srcRect b="0" l="0" r="0" t="0"/>
          <a:stretch/>
        </p:blipFill>
        <p:spPr>
          <a:xfrm>
            <a:off x="5214833" y="2016100"/>
            <a:ext cx="1762334" cy="1314433"/>
          </a:xfrm>
          <a:prstGeom prst="rect">
            <a:avLst/>
          </a:prstGeom>
          <a:noFill/>
          <a:ln>
            <a:noFill/>
          </a:ln>
        </p:spPr>
      </p:pic>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ed Slide 1-4">
  <p:cSld name="CUSTOM_11_1_1">
    <p:spTree>
      <p:nvGrpSpPr>
        <p:cNvPr id="527" name="Shape 527"/>
        <p:cNvGrpSpPr/>
        <p:nvPr/>
      </p:nvGrpSpPr>
      <p:grpSpPr>
        <a:xfrm>
          <a:off x="0" y="0"/>
          <a:ext cx="0" cy="0"/>
          <a:chOff x="0" y="0"/>
          <a:chExt cx="0" cy="0"/>
        </a:xfrm>
      </p:grpSpPr>
      <p:sp>
        <p:nvSpPr>
          <p:cNvPr id="528" name="Google Shape;528;p87"/>
          <p:cNvSpPr/>
          <p:nvPr/>
        </p:nvSpPr>
        <p:spPr>
          <a:xfrm>
            <a:off x="1271100" y="2371550"/>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87"/>
          <p:cNvSpPr/>
          <p:nvPr/>
        </p:nvSpPr>
        <p:spPr>
          <a:xfrm>
            <a:off x="1271100" y="3228117"/>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87"/>
          <p:cNvSpPr/>
          <p:nvPr/>
        </p:nvSpPr>
        <p:spPr>
          <a:xfrm>
            <a:off x="1271100" y="4084700"/>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87"/>
          <p:cNvSpPr/>
          <p:nvPr/>
        </p:nvSpPr>
        <p:spPr>
          <a:xfrm>
            <a:off x="1271100" y="1515833"/>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87"/>
          <p:cNvSpPr/>
          <p:nvPr/>
        </p:nvSpPr>
        <p:spPr>
          <a:xfrm>
            <a:off x="1070467" y="1476639"/>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1</a:t>
            </a:r>
            <a:endParaRPr b="0" i="0" sz="1900" u="none" cap="none" strike="noStrike">
              <a:solidFill>
                <a:srgbClr val="082D49"/>
              </a:solidFill>
              <a:latin typeface="Arial"/>
              <a:ea typeface="Arial"/>
              <a:cs typeface="Arial"/>
              <a:sym typeface="Arial"/>
            </a:endParaRPr>
          </a:p>
        </p:txBody>
      </p:sp>
      <p:sp>
        <p:nvSpPr>
          <p:cNvPr id="533" name="Google Shape;533;p87"/>
          <p:cNvSpPr/>
          <p:nvPr/>
        </p:nvSpPr>
        <p:spPr>
          <a:xfrm>
            <a:off x="1070467" y="2332356"/>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2</a:t>
            </a:r>
            <a:endParaRPr b="0" i="0" sz="1900" u="none" cap="none" strike="noStrike">
              <a:solidFill>
                <a:srgbClr val="082D49"/>
              </a:solidFill>
              <a:latin typeface="Arial"/>
              <a:ea typeface="Arial"/>
              <a:cs typeface="Arial"/>
              <a:sym typeface="Arial"/>
            </a:endParaRPr>
          </a:p>
        </p:txBody>
      </p:sp>
      <p:sp>
        <p:nvSpPr>
          <p:cNvPr id="534" name="Google Shape;534;p87"/>
          <p:cNvSpPr/>
          <p:nvPr/>
        </p:nvSpPr>
        <p:spPr>
          <a:xfrm>
            <a:off x="1070467" y="31889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3</a:t>
            </a:r>
            <a:endParaRPr b="0" i="0" sz="1900" u="none" cap="none" strike="noStrike">
              <a:solidFill>
                <a:srgbClr val="082D49"/>
              </a:solidFill>
              <a:latin typeface="Arial"/>
              <a:ea typeface="Arial"/>
              <a:cs typeface="Arial"/>
              <a:sym typeface="Arial"/>
            </a:endParaRPr>
          </a:p>
        </p:txBody>
      </p:sp>
      <p:sp>
        <p:nvSpPr>
          <p:cNvPr id="535" name="Google Shape;535;p87"/>
          <p:cNvSpPr/>
          <p:nvPr/>
        </p:nvSpPr>
        <p:spPr>
          <a:xfrm>
            <a:off x="1070467" y="40358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4</a:t>
            </a:r>
            <a:endParaRPr b="0" i="0" sz="1900" u="none" cap="none" strike="noStrike">
              <a:solidFill>
                <a:srgbClr val="082D49"/>
              </a:solidFill>
              <a:latin typeface="Arial"/>
              <a:ea typeface="Arial"/>
              <a:cs typeface="Arial"/>
              <a:sym typeface="Arial"/>
            </a:endParaRPr>
          </a:p>
        </p:txBody>
      </p:sp>
      <p:sp>
        <p:nvSpPr>
          <p:cNvPr id="536" name="Google Shape;536;p87"/>
          <p:cNvSpPr txBox="1"/>
          <p:nvPr>
            <p:ph idx="1" type="subTitle"/>
          </p:nvPr>
        </p:nvSpPr>
        <p:spPr>
          <a:xfrm>
            <a:off x="1805867" y="1505567"/>
            <a:ext cx="94881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37" name="Google Shape;537;p87"/>
          <p:cNvSpPr txBox="1"/>
          <p:nvPr>
            <p:ph idx="2" type="subTitle"/>
          </p:nvPr>
        </p:nvSpPr>
        <p:spPr>
          <a:xfrm>
            <a:off x="1805867" y="2362183"/>
            <a:ext cx="94881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38" name="Google Shape;538;p87"/>
          <p:cNvSpPr txBox="1"/>
          <p:nvPr>
            <p:ph idx="3" type="subTitle"/>
          </p:nvPr>
        </p:nvSpPr>
        <p:spPr>
          <a:xfrm>
            <a:off x="1805867" y="3223233"/>
            <a:ext cx="94881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39" name="Google Shape;539;p87"/>
          <p:cNvSpPr txBox="1"/>
          <p:nvPr>
            <p:ph idx="4" type="subTitle"/>
          </p:nvPr>
        </p:nvSpPr>
        <p:spPr>
          <a:xfrm>
            <a:off x="1805867" y="4084283"/>
            <a:ext cx="94881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40" name="Google Shape;540;p87"/>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541" name="Google Shape;541;p87"/>
          <p:cNvSpPr txBox="1"/>
          <p:nvPr>
            <p:ph idx="5"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lternative Numbered Slide 1-6">
  <p:cSld name="CUSTOM_11_1_1_2">
    <p:spTree>
      <p:nvGrpSpPr>
        <p:cNvPr id="542" name="Shape 542"/>
        <p:cNvGrpSpPr/>
        <p:nvPr/>
      </p:nvGrpSpPr>
      <p:grpSpPr>
        <a:xfrm>
          <a:off x="0" y="0"/>
          <a:ext cx="0" cy="0"/>
          <a:chOff x="0" y="0"/>
          <a:chExt cx="0" cy="0"/>
        </a:xfrm>
      </p:grpSpPr>
      <p:grpSp>
        <p:nvGrpSpPr>
          <p:cNvPr id="543" name="Google Shape;543;p88"/>
          <p:cNvGrpSpPr/>
          <p:nvPr/>
        </p:nvGrpSpPr>
        <p:grpSpPr>
          <a:xfrm>
            <a:off x="586818" y="1515784"/>
            <a:ext cx="1035841" cy="648384"/>
            <a:chOff x="457200" y="1466425"/>
            <a:chExt cx="776900" cy="486300"/>
          </a:xfrm>
        </p:grpSpPr>
        <p:sp>
          <p:nvSpPr>
            <p:cNvPr id="544" name="Google Shape;544;p88"/>
            <p:cNvSpPr/>
            <p:nvPr/>
          </p:nvSpPr>
          <p:spPr>
            <a:xfrm>
              <a:off x="457200" y="1466425"/>
              <a:ext cx="695400" cy="486300"/>
            </a:xfrm>
            <a:prstGeom prst="roundRect">
              <a:avLst>
                <a:gd fmla="val 16667" name="adj"/>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082D49"/>
                  </a:solidFill>
                  <a:latin typeface="Roboto Light"/>
                  <a:ea typeface="Roboto Light"/>
                  <a:cs typeface="Roboto Light"/>
                  <a:sym typeface="Roboto Light"/>
                </a:rPr>
                <a:t>01</a:t>
              </a:r>
              <a:endParaRPr b="0" i="0" sz="4000" u="none" cap="none" strike="noStrike">
                <a:solidFill>
                  <a:srgbClr val="082D49"/>
                </a:solidFill>
                <a:latin typeface="Roboto Light"/>
                <a:ea typeface="Roboto Light"/>
                <a:cs typeface="Roboto Light"/>
                <a:sym typeface="Roboto Light"/>
              </a:endParaRPr>
            </a:p>
          </p:txBody>
        </p:sp>
        <p:sp>
          <p:nvSpPr>
            <p:cNvPr id="545" name="Google Shape;545;p88"/>
            <p:cNvSpPr/>
            <p:nvPr/>
          </p:nvSpPr>
          <p:spPr>
            <a:xfrm rot="5400000">
              <a:off x="973100" y="1624950"/>
              <a:ext cx="333375" cy="188625"/>
            </a:xfrm>
            <a:prstGeom prst="flowChartExtract">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Roboto Light"/>
                <a:ea typeface="Roboto Light"/>
                <a:cs typeface="Roboto Light"/>
                <a:sym typeface="Roboto Light"/>
              </a:endParaRPr>
            </a:p>
          </p:txBody>
        </p:sp>
      </p:grpSp>
      <p:grpSp>
        <p:nvGrpSpPr>
          <p:cNvPr id="546" name="Google Shape;546;p88"/>
          <p:cNvGrpSpPr/>
          <p:nvPr/>
        </p:nvGrpSpPr>
        <p:grpSpPr>
          <a:xfrm>
            <a:off x="586818" y="2388924"/>
            <a:ext cx="1035841" cy="648384"/>
            <a:chOff x="457200" y="1466425"/>
            <a:chExt cx="776900" cy="486300"/>
          </a:xfrm>
        </p:grpSpPr>
        <p:sp>
          <p:nvSpPr>
            <p:cNvPr id="547" name="Google Shape;547;p88"/>
            <p:cNvSpPr/>
            <p:nvPr/>
          </p:nvSpPr>
          <p:spPr>
            <a:xfrm>
              <a:off x="457200" y="1466425"/>
              <a:ext cx="695400" cy="486300"/>
            </a:xfrm>
            <a:prstGeom prst="roundRect">
              <a:avLst>
                <a:gd fmla="val 16667" name="adj"/>
              </a:avLst>
            </a:prstGeom>
            <a:solidFill>
              <a:srgbClr val="082D49"/>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FFFFFF"/>
                  </a:solidFill>
                  <a:latin typeface="Roboto Light"/>
                  <a:ea typeface="Roboto Light"/>
                  <a:cs typeface="Roboto Light"/>
                  <a:sym typeface="Roboto Light"/>
                </a:rPr>
                <a:t>02</a:t>
              </a:r>
              <a:endParaRPr b="0" i="0" sz="4000" u="none" cap="none" strike="noStrike">
                <a:solidFill>
                  <a:srgbClr val="FFFFFF"/>
                </a:solidFill>
                <a:latin typeface="Roboto Light"/>
                <a:ea typeface="Roboto Light"/>
                <a:cs typeface="Roboto Light"/>
                <a:sym typeface="Roboto Light"/>
              </a:endParaRPr>
            </a:p>
          </p:txBody>
        </p:sp>
        <p:sp>
          <p:nvSpPr>
            <p:cNvPr id="548" name="Google Shape;548;p88"/>
            <p:cNvSpPr/>
            <p:nvPr/>
          </p:nvSpPr>
          <p:spPr>
            <a:xfrm rot="5400000">
              <a:off x="973100" y="1624950"/>
              <a:ext cx="333375" cy="188625"/>
            </a:xfrm>
            <a:prstGeom prst="flowChartExtract">
              <a:avLst/>
            </a:prstGeom>
            <a:solidFill>
              <a:srgbClr val="082D49"/>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Roboto Light"/>
                <a:ea typeface="Roboto Light"/>
                <a:cs typeface="Roboto Light"/>
                <a:sym typeface="Roboto Light"/>
              </a:endParaRPr>
            </a:p>
          </p:txBody>
        </p:sp>
      </p:grpSp>
      <p:grpSp>
        <p:nvGrpSpPr>
          <p:cNvPr id="549" name="Google Shape;549;p88"/>
          <p:cNvGrpSpPr/>
          <p:nvPr/>
        </p:nvGrpSpPr>
        <p:grpSpPr>
          <a:xfrm>
            <a:off x="586818" y="3262064"/>
            <a:ext cx="1035841" cy="648384"/>
            <a:chOff x="457200" y="1466425"/>
            <a:chExt cx="776900" cy="486300"/>
          </a:xfrm>
        </p:grpSpPr>
        <p:sp>
          <p:nvSpPr>
            <p:cNvPr id="550" name="Google Shape;550;p88"/>
            <p:cNvSpPr/>
            <p:nvPr/>
          </p:nvSpPr>
          <p:spPr>
            <a:xfrm>
              <a:off x="457200" y="1466425"/>
              <a:ext cx="695400" cy="486300"/>
            </a:xfrm>
            <a:prstGeom prst="roundRect">
              <a:avLst>
                <a:gd fmla="val 16667" name="adj"/>
              </a:avLst>
            </a:prstGeom>
            <a:solidFill>
              <a:srgbClr val="0077DB"/>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FFFFFF"/>
                  </a:solidFill>
                  <a:latin typeface="Roboto Light"/>
                  <a:ea typeface="Roboto Light"/>
                  <a:cs typeface="Roboto Light"/>
                  <a:sym typeface="Roboto Light"/>
                </a:rPr>
                <a:t>03</a:t>
              </a:r>
              <a:endParaRPr b="0" i="0" sz="4000" u="none" cap="none" strike="noStrike">
                <a:solidFill>
                  <a:srgbClr val="FFFFFF"/>
                </a:solidFill>
                <a:latin typeface="Roboto Light"/>
                <a:ea typeface="Roboto Light"/>
                <a:cs typeface="Roboto Light"/>
                <a:sym typeface="Roboto Light"/>
              </a:endParaRPr>
            </a:p>
          </p:txBody>
        </p:sp>
        <p:sp>
          <p:nvSpPr>
            <p:cNvPr id="551" name="Google Shape;551;p88"/>
            <p:cNvSpPr/>
            <p:nvPr/>
          </p:nvSpPr>
          <p:spPr>
            <a:xfrm rot="5400000">
              <a:off x="973100" y="1624950"/>
              <a:ext cx="333375" cy="188625"/>
            </a:xfrm>
            <a:prstGeom prst="flowChartExtract">
              <a:avLst/>
            </a:prstGeom>
            <a:solidFill>
              <a:srgbClr val="0077DB"/>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Roboto Light"/>
                <a:ea typeface="Roboto Light"/>
                <a:cs typeface="Roboto Light"/>
                <a:sym typeface="Roboto Light"/>
              </a:endParaRPr>
            </a:p>
          </p:txBody>
        </p:sp>
      </p:grpSp>
      <p:grpSp>
        <p:nvGrpSpPr>
          <p:cNvPr id="552" name="Google Shape;552;p88"/>
          <p:cNvGrpSpPr/>
          <p:nvPr/>
        </p:nvGrpSpPr>
        <p:grpSpPr>
          <a:xfrm>
            <a:off x="586818" y="4135204"/>
            <a:ext cx="1035841" cy="648384"/>
            <a:chOff x="457200" y="1466425"/>
            <a:chExt cx="776900" cy="486300"/>
          </a:xfrm>
        </p:grpSpPr>
        <p:sp>
          <p:nvSpPr>
            <p:cNvPr id="553" name="Google Shape;553;p88"/>
            <p:cNvSpPr/>
            <p:nvPr/>
          </p:nvSpPr>
          <p:spPr>
            <a:xfrm>
              <a:off x="457200" y="1466425"/>
              <a:ext cx="695400" cy="486300"/>
            </a:xfrm>
            <a:prstGeom prst="roundRect">
              <a:avLst>
                <a:gd fmla="val 16667" name="adj"/>
              </a:avLst>
            </a:prstGeom>
            <a:solidFill>
              <a:srgbClr val="00C7CC"/>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082D49"/>
                  </a:solidFill>
                  <a:latin typeface="Roboto Light"/>
                  <a:ea typeface="Roboto Light"/>
                  <a:cs typeface="Roboto Light"/>
                  <a:sym typeface="Roboto Light"/>
                </a:rPr>
                <a:t>04</a:t>
              </a:r>
              <a:endParaRPr b="0" i="0" sz="4000" u="none" cap="none" strike="noStrike">
                <a:solidFill>
                  <a:srgbClr val="082D49"/>
                </a:solidFill>
                <a:latin typeface="Roboto Light"/>
                <a:ea typeface="Roboto Light"/>
                <a:cs typeface="Roboto Light"/>
                <a:sym typeface="Roboto Light"/>
              </a:endParaRPr>
            </a:p>
          </p:txBody>
        </p:sp>
        <p:sp>
          <p:nvSpPr>
            <p:cNvPr id="554" name="Google Shape;554;p88"/>
            <p:cNvSpPr/>
            <p:nvPr/>
          </p:nvSpPr>
          <p:spPr>
            <a:xfrm rot="5400000">
              <a:off x="973100" y="1624950"/>
              <a:ext cx="333375" cy="188625"/>
            </a:xfrm>
            <a:prstGeom prst="flowChartExtract">
              <a:avLst/>
            </a:prstGeom>
            <a:solidFill>
              <a:srgbClr val="00C7C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Roboto Light"/>
                <a:ea typeface="Roboto Light"/>
                <a:cs typeface="Roboto Light"/>
                <a:sym typeface="Roboto Light"/>
              </a:endParaRPr>
            </a:p>
          </p:txBody>
        </p:sp>
      </p:grpSp>
      <p:grpSp>
        <p:nvGrpSpPr>
          <p:cNvPr id="555" name="Google Shape;555;p88"/>
          <p:cNvGrpSpPr/>
          <p:nvPr/>
        </p:nvGrpSpPr>
        <p:grpSpPr>
          <a:xfrm>
            <a:off x="586818" y="5008344"/>
            <a:ext cx="1035841" cy="648384"/>
            <a:chOff x="457200" y="1466425"/>
            <a:chExt cx="776900" cy="486300"/>
          </a:xfrm>
        </p:grpSpPr>
        <p:sp>
          <p:nvSpPr>
            <p:cNvPr id="556" name="Google Shape;556;p88"/>
            <p:cNvSpPr/>
            <p:nvPr/>
          </p:nvSpPr>
          <p:spPr>
            <a:xfrm>
              <a:off x="457200" y="1466425"/>
              <a:ext cx="695400" cy="486300"/>
            </a:xfrm>
            <a:prstGeom prst="roundRect">
              <a:avLst>
                <a:gd fmla="val 16667" name="adj"/>
              </a:avLst>
            </a:prstGeom>
            <a:solidFill>
              <a:srgbClr val="2E5E73"/>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FFFFFF"/>
                  </a:solidFill>
                  <a:latin typeface="Roboto Light"/>
                  <a:ea typeface="Roboto Light"/>
                  <a:cs typeface="Roboto Light"/>
                  <a:sym typeface="Roboto Light"/>
                </a:rPr>
                <a:t>05</a:t>
              </a:r>
              <a:endParaRPr b="0" i="0" sz="4000" u="none" cap="none" strike="noStrike">
                <a:solidFill>
                  <a:srgbClr val="FFFFFF"/>
                </a:solidFill>
                <a:latin typeface="Roboto Light"/>
                <a:ea typeface="Roboto Light"/>
                <a:cs typeface="Roboto Light"/>
                <a:sym typeface="Roboto Light"/>
              </a:endParaRPr>
            </a:p>
          </p:txBody>
        </p:sp>
        <p:sp>
          <p:nvSpPr>
            <p:cNvPr id="557" name="Google Shape;557;p88"/>
            <p:cNvSpPr/>
            <p:nvPr/>
          </p:nvSpPr>
          <p:spPr>
            <a:xfrm rot="5400000">
              <a:off x="973100" y="1624950"/>
              <a:ext cx="333375" cy="188625"/>
            </a:xfrm>
            <a:prstGeom prst="flowChartExtract">
              <a:avLst/>
            </a:prstGeom>
            <a:solidFill>
              <a:srgbClr val="2E5E7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Roboto Light"/>
                <a:ea typeface="Roboto Light"/>
                <a:cs typeface="Roboto Light"/>
                <a:sym typeface="Roboto Light"/>
              </a:endParaRPr>
            </a:p>
          </p:txBody>
        </p:sp>
      </p:grpSp>
      <p:sp>
        <p:nvSpPr>
          <p:cNvPr id="558" name="Google Shape;558;p88"/>
          <p:cNvSpPr/>
          <p:nvPr/>
        </p:nvSpPr>
        <p:spPr>
          <a:xfrm>
            <a:off x="1780633" y="1515833"/>
            <a:ext cx="9488100" cy="648300"/>
          </a:xfrm>
          <a:prstGeom prst="roundRect">
            <a:avLst>
              <a:gd fmla="val 16667" name="adj"/>
            </a:avLst>
          </a:prstGeom>
          <a:solidFill>
            <a:srgbClr val="F2F2F2"/>
          </a:solidFill>
          <a:ln>
            <a:noFill/>
          </a:ln>
        </p:spPr>
        <p:txBody>
          <a:bodyPr anchorCtr="0" anchor="ctr" bIns="121900" lIns="182875"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2E5E73"/>
              </a:solidFill>
              <a:latin typeface="Roboto"/>
              <a:ea typeface="Roboto"/>
              <a:cs typeface="Roboto"/>
              <a:sym typeface="Roboto"/>
            </a:endParaRPr>
          </a:p>
        </p:txBody>
      </p:sp>
      <p:sp>
        <p:nvSpPr>
          <p:cNvPr id="559" name="Google Shape;559;p88"/>
          <p:cNvSpPr/>
          <p:nvPr/>
        </p:nvSpPr>
        <p:spPr>
          <a:xfrm>
            <a:off x="1780633" y="2388975"/>
            <a:ext cx="9488100" cy="648300"/>
          </a:xfrm>
          <a:prstGeom prst="roundRect">
            <a:avLst>
              <a:gd fmla="val 16667" name="adj"/>
            </a:avLst>
          </a:prstGeom>
          <a:solidFill>
            <a:srgbClr val="F2F2F2"/>
          </a:solidFill>
          <a:ln>
            <a:noFill/>
          </a:ln>
        </p:spPr>
        <p:txBody>
          <a:bodyPr anchorCtr="0" anchor="ctr" bIns="121900" lIns="182875" spcFirstLastPara="1" rIns="121900" wrap="square" tIns="121900">
            <a:noAutofit/>
          </a:bodyPr>
          <a:lstStyle/>
          <a:p>
            <a:pPr indent="0" lvl="0" marL="0" marR="0" rtl="0" algn="l">
              <a:lnSpc>
                <a:spcPct val="100000"/>
              </a:lnSpc>
              <a:spcBef>
                <a:spcPts val="0"/>
              </a:spcBef>
              <a:spcAft>
                <a:spcPts val="0"/>
              </a:spcAft>
              <a:buClr>
                <a:srgbClr val="005E77"/>
              </a:buClr>
              <a:buSzPts val="1900"/>
              <a:buFont typeface="Arial"/>
              <a:buNone/>
            </a:pPr>
            <a:r>
              <a:t/>
            </a:r>
            <a:endParaRPr b="0" i="0" sz="1900" u="none" cap="none" strike="noStrike">
              <a:solidFill>
                <a:srgbClr val="2E5E73"/>
              </a:solidFill>
              <a:latin typeface="Roboto"/>
              <a:ea typeface="Roboto"/>
              <a:cs typeface="Roboto"/>
              <a:sym typeface="Roboto"/>
            </a:endParaRPr>
          </a:p>
        </p:txBody>
      </p:sp>
      <p:sp>
        <p:nvSpPr>
          <p:cNvPr id="560" name="Google Shape;560;p88"/>
          <p:cNvSpPr/>
          <p:nvPr/>
        </p:nvSpPr>
        <p:spPr>
          <a:xfrm>
            <a:off x="1780633" y="3262116"/>
            <a:ext cx="9488100" cy="648300"/>
          </a:xfrm>
          <a:prstGeom prst="roundRect">
            <a:avLst>
              <a:gd fmla="val 16667" name="adj"/>
            </a:avLst>
          </a:prstGeom>
          <a:solidFill>
            <a:srgbClr val="F2F2F2"/>
          </a:solidFill>
          <a:ln>
            <a:noFill/>
          </a:ln>
        </p:spPr>
        <p:txBody>
          <a:bodyPr anchorCtr="0" anchor="ctr" bIns="121900" lIns="182875" spcFirstLastPara="1" rIns="121900" wrap="square" tIns="121900">
            <a:noAutofit/>
          </a:bodyPr>
          <a:lstStyle/>
          <a:p>
            <a:pPr indent="0" lvl="0" marL="0" marR="0" rtl="0" algn="l">
              <a:lnSpc>
                <a:spcPct val="100000"/>
              </a:lnSpc>
              <a:spcBef>
                <a:spcPts val="0"/>
              </a:spcBef>
              <a:spcAft>
                <a:spcPts val="0"/>
              </a:spcAft>
              <a:buClr>
                <a:srgbClr val="005E77"/>
              </a:buClr>
              <a:buSzPts val="1900"/>
              <a:buFont typeface="Arial"/>
              <a:buNone/>
            </a:pPr>
            <a:r>
              <a:t/>
            </a:r>
            <a:endParaRPr b="0" i="0" sz="1900" u="none" cap="none" strike="noStrike">
              <a:solidFill>
                <a:srgbClr val="2E5E73"/>
              </a:solidFill>
              <a:latin typeface="Roboto"/>
              <a:ea typeface="Roboto"/>
              <a:cs typeface="Roboto"/>
              <a:sym typeface="Roboto"/>
            </a:endParaRPr>
          </a:p>
        </p:txBody>
      </p:sp>
      <p:sp>
        <p:nvSpPr>
          <p:cNvPr id="561" name="Google Shape;561;p88"/>
          <p:cNvSpPr/>
          <p:nvPr/>
        </p:nvSpPr>
        <p:spPr>
          <a:xfrm>
            <a:off x="1780633" y="4135258"/>
            <a:ext cx="9488100" cy="648300"/>
          </a:xfrm>
          <a:prstGeom prst="roundRect">
            <a:avLst>
              <a:gd fmla="val 16667" name="adj"/>
            </a:avLst>
          </a:prstGeom>
          <a:solidFill>
            <a:srgbClr val="F2F2F2"/>
          </a:solidFill>
          <a:ln>
            <a:noFill/>
          </a:ln>
        </p:spPr>
        <p:txBody>
          <a:bodyPr anchorCtr="0" anchor="ctr" bIns="121900" lIns="182875" spcFirstLastPara="1" rIns="121900" wrap="square" tIns="121900">
            <a:noAutofit/>
          </a:bodyPr>
          <a:lstStyle/>
          <a:p>
            <a:pPr indent="0" lvl="0" marL="0" marR="0" rtl="0" algn="l">
              <a:lnSpc>
                <a:spcPct val="100000"/>
              </a:lnSpc>
              <a:spcBef>
                <a:spcPts val="0"/>
              </a:spcBef>
              <a:spcAft>
                <a:spcPts val="0"/>
              </a:spcAft>
              <a:buClr>
                <a:srgbClr val="005E77"/>
              </a:buClr>
              <a:buSzPts val="1900"/>
              <a:buFont typeface="Arial"/>
              <a:buNone/>
            </a:pPr>
            <a:r>
              <a:t/>
            </a:r>
            <a:endParaRPr b="0" i="0" sz="1900" u="none" cap="none" strike="noStrike">
              <a:solidFill>
                <a:srgbClr val="2E5E73"/>
              </a:solidFill>
              <a:latin typeface="Roboto"/>
              <a:ea typeface="Roboto"/>
              <a:cs typeface="Roboto"/>
              <a:sym typeface="Roboto"/>
            </a:endParaRPr>
          </a:p>
        </p:txBody>
      </p:sp>
      <p:sp>
        <p:nvSpPr>
          <p:cNvPr id="562" name="Google Shape;562;p88"/>
          <p:cNvSpPr/>
          <p:nvPr/>
        </p:nvSpPr>
        <p:spPr>
          <a:xfrm>
            <a:off x="1780633" y="5008399"/>
            <a:ext cx="9488100" cy="648300"/>
          </a:xfrm>
          <a:prstGeom prst="roundRect">
            <a:avLst>
              <a:gd fmla="val 16667" name="adj"/>
            </a:avLst>
          </a:prstGeom>
          <a:solidFill>
            <a:srgbClr val="F2F2F2"/>
          </a:solidFill>
          <a:ln>
            <a:noFill/>
          </a:ln>
        </p:spPr>
        <p:txBody>
          <a:bodyPr anchorCtr="0" anchor="ctr" bIns="121900" lIns="182875" spcFirstLastPara="1" rIns="121900" wrap="square" tIns="121900">
            <a:noAutofit/>
          </a:bodyPr>
          <a:lstStyle/>
          <a:p>
            <a:pPr indent="0" lvl="0" marL="0" marR="0" rtl="0" algn="l">
              <a:lnSpc>
                <a:spcPct val="100000"/>
              </a:lnSpc>
              <a:spcBef>
                <a:spcPts val="0"/>
              </a:spcBef>
              <a:spcAft>
                <a:spcPts val="0"/>
              </a:spcAft>
              <a:buClr>
                <a:srgbClr val="005E77"/>
              </a:buClr>
              <a:buSzPts val="1900"/>
              <a:buFont typeface="Arial"/>
              <a:buNone/>
            </a:pPr>
            <a:r>
              <a:t/>
            </a:r>
            <a:endParaRPr b="0" i="0" sz="1900" u="none" cap="none" strike="noStrike">
              <a:solidFill>
                <a:srgbClr val="2E5E73"/>
              </a:solidFill>
              <a:latin typeface="Roboto"/>
              <a:ea typeface="Roboto"/>
              <a:cs typeface="Roboto"/>
              <a:sym typeface="Roboto"/>
            </a:endParaRPr>
          </a:p>
        </p:txBody>
      </p:sp>
      <p:sp>
        <p:nvSpPr>
          <p:cNvPr id="563" name="Google Shape;563;p88"/>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564" name="Google Shape;564;p88"/>
          <p:cNvSpPr txBox="1"/>
          <p:nvPr>
            <p:ph idx="1" type="subTitle"/>
          </p:nvPr>
        </p:nvSpPr>
        <p:spPr>
          <a:xfrm>
            <a:off x="1805867" y="1505567"/>
            <a:ext cx="9488100" cy="648300"/>
          </a:xfrm>
          <a:prstGeom prst="rect">
            <a:avLst/>
          </a:prstGeom>
          <a:noFill/>
          <a:ln>
            <a:noFill/>
          </a:ln>
        </p:spPr>
        <p:txBody>
          <a:bodyPr anchorCtr="0" anchor="ctr"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65" name="Google Shape;565;p88"/>
          <p:cNvSpPr txBox="1"/>
          <p:nvPr>
            <p:ph idx="2" type="subTitle"/>
          </p:nvPr>
        </p:nvSpPr>
        <p:spPr>
          <a:xfrm>
            <a:off x="1805867" y="2383833"/>
            <a:ext cx="9488100" cy="648300"/>
          </a:xfrm>
          <a:prstGeom prst="rect">
            <a:avLst/>
          </a:prstGeom>
          <a:noFill/>
          <a:ln>
            <a:noFill/>
          </a:ln>
        </p:spPr>
        <p:txBody>
          <a:bodyPr anchorCtr="0" anchor="ctr"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66" name="Google Shape;566;p88"/>
          <p:cNvSpPr txBox="1"/>
          <p:nvPr>
            <p:ph idx="3" type="subTitle"/>
          </p:nvPr>
        </p:nvSpPr>
        <p:spPr>
          <a:xfrm>
            <a:off x="1805867" y="3259550"/>
            <a:ext cx="9488100" cy="648300"/>
          </a:xfrm>
          <a:prstGeom prst="rect">
            <a:avLst/>
          </a:prstGeom>
          <a:noFill/>
          <a:ln>
            <a:noFill/>
          </a:ln>
        </p:spPr>
        <p:txBody>
          <a:bodyPr anchorCtr="0" anchor="ctr"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67" name="Google Shape;567;p88"/>
          <p:cNvSpPr txBox="1"/>
          <p:nvPr>
            <p:ph idx="4" type="subTitle"/>
          </p:nvPr>
        </p:nvSpPr>
        <p:spPr>
          <a:xfrm>
            <a:off x="1805867" y="4137817"/>
            <a:ext cx="9488100" cy="648300"/>
          </a:xfrm>
          <a:prstGeom prst="rect">
            <a:avLst/>
          </a:prstGeom>
          <a:noFill/>
          <a:ln>
            <a:noFill/>
          </a:ln>
        </p:spPr>
        <p:txBody>
          <a:bodyPr anchorCtr="0" anchor="ctr"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68" name="Google Shape;568;p88"/>
          <p:cNvSpPr txBox="1"/>
          <p:nvPr>
            <p:ph idx="5" type="subTitle"/>
          </p:nvPr>
        </p:nvSpPr>
        <p:spPr>
          <a:xfrm>
            <a:off x="1805867" y="5013550"/>
            <a:ext cx="9488100" cy="648300"/>
          </a:xfrm>
          <a:prstGeom prst="rect">
            <a:avLst/>
          </a:prstGeom>
          <a:noFill/>
          <a:ln>
            <a:noFill/>
          </a:ln>
        </p:spPr>
        <p:txBody>
          <a:bodyPr anchorCtr="0" anchor="ctr"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69" name="Google Shape;569;p88"/>
          <p:cNvSpPr txBox="1"/>
          <p:nvPr>
            <p:ph idx="6"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lternative Numbered Slide 1-4">
  <p:cSld name="CUSTOM_11_1_1_2_2">
    <p:spTree>
      <p:nvGrpSpPr>
        <p:cNvPr id="570" name="Shape 570"/>
        <p:cNvGrpSpPr/>
        <p:nvPr/>
      </p:nvGrpSpPr>
      <p:grpSpPr>
        <a:xfrm>
          <a:off x="0" y="0"/>
          <a:ext cx="0" cy="0"/>
          <a:chOff x="0" y="0"/>
          <a:chExt cx="0" cy="0"/>
        </a:xfrm>
      </p:grpSpPr>
      <p:grpSp>
        <p:nvGrpSpPr>
          <p:cNvPr id="571" name="Google Shape;571;p89"/>
          <p:cNvGrpSpPr/>
          <p:nvPr/>
        </p:nvGrpSpPr>
        <p:grpSpPr>
          <a:xfrm>
            <a:off x="586818" y="1515784"/>
            <a:ext cx="1035841" cy="648384"/>
            <a:chOff x="457200" y="1466425"/>
            <a:chExt cx="776900" cy="486300"/>
          </a:xfrm>
        </p:grpSpPr>
        <p:sp>
          <p:nvSpPr>
            <p:cNvPr id="572" name="Google Shape;572;p89"/>
            <p:cNvSpPr/>
            <p:nvPr/>
          </p:nvSpPr>
          <p:spPr>
            <a:xfrm>
              <a:off x="457200" y="1466425"/>
              <a:ext cx="695400" cy="486300"/>
            </a:xfrm>
            <a:prstGeom prst="roundRect">
              <a:avLst>
                <a:gd fmla="val 16667" name="adj"/>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chemeClr val="dk2"/>
                  </a:solidFill>
                  <a:latin typeface="Roboto Light"/>
                  <a:ea typeface="Roboto Light"/>
                  <a:cs typeface="Roboto Light"/>
                  <a:sym typeface="Roboto Light"/>
                </a:rPr>
                <a:t>01</a:t>
              </a:r>
              <a:endParaRPr b="0" i="0" sz="4000" u="none" cap="none" strike="noStrike">
                <a:solidFill>
                  <a:schemeClr val="dk2"/>
                </a:solidFill>
                <a:latin typeface="Roboto Light"/>
                <a:ea typeface="Roboto Light"/>
                <a:cs typeface="Roboto Light"/>
                <a:sym typeface="Roboto Light"/>
              </a:endParaRPr>
            </a:p>
          </p:txBody>
        </p:sp>
        <p:sp>
          <p:nvSpPr>
            <p:cNvPr id="573" name="Google Shape;573;p89"/>
            <p:cNvSpPr/>
            <p:nvPr/>
          </p:nvSpPr>
          <p:spPr>
            <a:xfrm rot="5400000">
              <a:off x="973100" y="1624950"/>
              <a:ext cx="333375" cy="188625"/>
            </a:xfrm>
            <a:prstGeom prst="flowChartExtract">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Roboto Light"/>
                <a:ea typeface="Roboto Light"/>
                <a:cs typeface="Roboto Light"/>
                <a:sym typeface="Roboto Light"/>
              </a:endParaRPr>
            </a:p>
          </p:txBody>
        </p:sp>
      </p:grpSp>
      <p:grpSp>
        <p:nvGrpSpPr>
          <p:cNvPr id="574" name="Google Shape;574;p89"/>
          <p:cNvGrpSpPr/>
          <p:nvPr/>
        </p:nvGrpSpPr>
        <p:grpSpPr>
          <a:xfrm>
            <a:off x="586818" y="2388924"/>
            <a:ext cx="1035841" cy="648384"/>
            <a:chOff x="457200" y="1466425"/>
            <a:chExt cx="776900" cy="486300"/>
          </a:xfrm>
        </p:grpSpPr>
        <p:sp>
          <p:nvSpPr>
            <p:cNvPr id="575" name="Google Shape;575;p89"/>
            <p:cNvSpPr/>
            <p:nvPr/>
          </p:nvSpPr>
          <p:spPr>
            <a:xfrm>
              <a:off x="457200" y="1466425"/>
              <a:ext cx="695400" cy="486300"/>
            </a:xfrm>
            <a:prstGeom prst="roundRect">
              <a:avLst>
                <a:gd fmla="val 16667" name="adj"/>
              </a:avLst>
            </a:prstGeom>
            <a:solidFill>
              <a:srgbClr val="082D49"/>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FFFFFF"/>
                  </a:solidFill>
                  <a:latin typeface="Roboto Light"/>
                  <a:ea typeface="Roboto Light"/>
                  <a:cs typeface="Roboto Light"/>
                  <a:sym typeface="Roboto Light"/>
                </a:rPr>
                <a:t>02</a:t>
              </a:r>
              <a:endParaRPr b="0" i="0" sz="4000" u="none" cap="none" strike="noStrike">
                <a:solidFill>
                  <a:srgbClr val="FFFFFF"/>
                </a:solidFill>
                <a:latin typeface="Roboto Light"/>
                <a:ea typeface="Roboto Light"/>
                <a:cs typeface="Roboto Light"/>
                <a:sym typeface="Roboto Light"/>
              </a:endParaRPr>
            </a:p>
          </p:txBody>
        </p:sp>
        <p:sp>
          <p:nvSpPr>
            <p:cNvPr id="576" name="Google Shape;576;p89"/>
            <p:cNvSpPr/>
            <p:nvPr/>
          </p:nvSpPr>
          <p:spPr>
            <a:xfrm rot="5400000">
              <a:off x="973100" y="1624950"/>
              <a:ext cx="333375" cy="188625"/>
            </a:xfrm>
            <a:prstGeom prst="flowChartExtract">
              <a:avLst/>
            </a:prstGeom>
            <a:solidFill>
              <a:srgbClr val="082D49"/>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Roboto Light"/>
                <a:ea typeface="Roboto Light"/>
                <a:cs typeface="Roboto Light"/>
                <a:sym typeface="Roboto Light"/>
              </a:endParaRPr>
            </a:p>
          </p:txBody>
        </p:sp>
      </p:grpSp>
      <p:grpSp>
        <p:nvGrpSpPr>
          <p:cNvPr id="577" name="Google Shape;577;p89"/>
          <p:cNvGrpSpPr/>
          <p:nvPr/>
        </p:nvGrpSpPr>
        <p:grpSpPr>
          <a:xfrm>
            <a:off x="586818" y="3262064"/>
            <a:ext cx="1035841" cy="648384"/>
            <a:chOff x="457200" y="1466425"/>
            <a:chExt cx="776900" cy="486300"/>
          </a:xfrm>
        </p:grpSpPr>
        <p:sp>
          <p:nvSpPr>
            <p:cNvPr id="578" name="Google Shape;578;p89"/>
            <p:cNvSpPr/>
            <p:nvPr/>
          </p:nvSpPr>
          <p:spPr>
            <a:xfrm>
              <a:off x="457200" y="1466425"/>
              <a:ext cx="695400" cy="486300"/>
            </a:xfrm>
            <a:prstGeom prst="roundRect">
              <a:avLst>
                <a:gd fmla="val 16667" name="adj"/>
              </a:avLst>
            </a:prstGeom>
            <a:solidFill>
              <a:srgbClr val="0077DB"/>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FFFFFF"/>
                  </a:solidFill>
                  <a:latin typeface="Roboto Light"/>
                  <a:ea typeface="Roboto Light"/>
                  <a:cs typeface="Roboto Light"/>
                  <a:sym typeface="Roboto Light"/>
                </a:rPr>
                <a:t>03</a:t>
              </a:r>
              <a:endParaRPr b="0" i="0" sz="4000" u="none" cap="none" strike="noStrike">
                <a:solidFill>
                  <a:srgbClr val="FFFFFF"/>
                </a:solidFill>
                <a:latin typeface="Roboto Light"/>
                <a:ea typeface="Roboto Light"/>
                <a:cs typeface="Roboto Light"/>
                <a:sym typeface="Roboto Light"/>
              </a:endParaRPr>
            </a:p>
          </p:txBody>
        </p:sp>
        <p:sp>
          <p:nvSpPr>
            <p:cNvPr id="579" name="Google Shape;579;p89"/>
            <p:cNvSpPr/>
            <p:nvPr/>
          </p:nvSpPr>
          <p:spPr>
            <a:xfrm rot="5400000">
              <a:off x="973100" y="1624950"/>
              <a:ext cx="333375" cy="188625"/>
            </a:xfrm>
            <a:prstGeom prst="flowChartExtract">
              <a:avLst/>
            </a:prstGeom>
            <a:solidFill>
              <a:srgbClr val="0077DB"/>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Roboto Light"/>
                <a:ea typeface="Roboto Light"/>
                <a:cs typeface="Roboto Light"/>
                <a:sym typeface="Roboto Light"/>
              </a:endParaRPr>
            </a:p>
          </p:txBody>
        </p:sp>
      </p:grpSp>
      <p:grpSp>
        <p:nvGrpSpPr>
          <p:cNvPr id="580" name="Google Shape;580;p89"/>
          <p:cNvGrpSpPr/>
          <p:nvPr/>
        </p:nvGrpSpPr>
        <p:grpSpPr>
          <a:xfrm>
            <a:off x="586818" y="4135204"/>
            <a:ext cx="1035841" cy="648384"/>
            <a:chOff x="457200" y="1466425"/>
            <a:chExt cx="776900" cy="486300"/>
          </a:xfrm>
        </p:grpSpPr>
        <p:sp>
          <p:nvSpPr>
            <p:cNvPr id="581" name="Google Shape;581;p89"/>
            <p:cNvSpPr/>
            <p:nvPr/>
          </p:nvSpPr>
          <p:spPr>
            <a:xfrm>
              <a:off x="457200" y="1466425"/>
              <a:ext cx="695400" cy="486300"/>
            </a:xfrm>
            <a:prstGeom prst="roundRect">
              <a:avLst>
                <a:gd fmla="val 16667" name="adj"/>
              </a:avLst>
            </a:prstGeom>
            <a:solidFill>
              <a:srgbClr val="00C7CC"/>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chemeClr val="dk2"/>
                  </a:solidFill>
                  <a:latin typeface="Roboto Light"/>
                  <a:ea typeface="Roboto Light"/>
                  <a:cs typeface="Roboto Light"/>
                  <a:sym typeface="Roboto Light"/>
                </a:rPr>
                <a:t>04</a:t>
              </a:r>
              <a:endParaRPr b="0" i="0" sz="4000" u="none" cap="none" strike="noStrike">
                <a:solidFill>
                  <a:schemeClr val="dk2"/>
                </a:solidFill>
                <a:latin typeface="Roboto Light"/>
                <a:ea typeface="Roboto Light"/>
                <a:cs typeface="Roboto Light"/>
                <a:sym typeface="Roboto Light"/>
              </a:endParaRPr>
            </a:p>
          </p:txBody>
        </p:sp>
        <p:sp>
          <p:nvSpPr>
            <p:cNvPr id="582" name="Google Shape;582;p89"/>
            <p:cNvSpPr/>
            <p:nvPr/>
          </p:nvSpPr>
          <p:spPr>
            <a:xfrm rot="5400000">
              <a:off x="973100" y="1624950"/>
              <a:ext cx="333375" cy="188625"/>
            </a:xfrm>
            <a:prstGeom prst="flowChartExtract">
              <a:avLst/>
            </a:prstGeom>
            <a:solidFill>
              <a:srgbClr val="00C7C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Roboto Light"/>
                <a:ea typeface="Roboto Light"/>
                <a:cs typeface="Roboto Light"/>
                <a:sym typeface="Roboto Light"/>
              </a:endParaRPr>
            </a:p>
          </p:txBody>
        </p:sp>
      </p:grpSp>
      <p:sp>
        <p:nvSpPr>
          <p:cNvPr id="583" name="Google Shape;583;p89"/>
          <p:cNvSpPr/>
          <p:nvPr/>
        </p:nvSpPr>
        <p:spPr>
          <a:xfrm>
            <a:off x="1780633" y="1515833"/>
            <a:ext cx="9488100" cy="648300"/>
          </a:xfrm>
          <a:prstGeom prst="roundRect">
            <a:avLst>
              <a:gd fmla="val 16667" name="adj"/>
            </a:avLst>
          </a:prstGeom>
          <a:solidFill>
            <a:srgbClr val="F2F2F2"/>
          </a:solidFill>
          <a:ln>
            <a:noFill/>
          </a:ln>
        </p:spPr>
        <p:txBody>
          <a:bodyPr anchorCtr="0" anchor="ctr" bIns="121900" lIns="182875"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2E5E73"/>
              </a:solidFill>
              <a:latin typeface="Roboto"/>
              <a:ea typeface="Roboto"/>
              <a:cs typeface="Roboto"/>
              <a:sym typeface="Roboto"/>
            </a:endParaRPr>
          </a:p>
        </p:txBody>
      </p:sp>
      <p:sp>
        <p:nvSpPr>
          <p:cNvPr id="584" name="Google Shape;584;p89"/>
          <p:cNvSpPr/>
          <p:nvPr/>
        </p:nvSpPr>
        <p:spPr>
          <a:xfrm>
            <a:off x="1780633" y="2388975"/>
            <a:ext cx="9488100" cy="648300"/>
          </a:xfrm>
          <a:prstGeom prst="roundRect">
            <a:avLst>
              <a:gd fmla="val 16667" name="adj"/>
            </a:avLst>
          </a:prstGeom>
          <a:solidFill>
            <a:srgbClr val="F2F2F2"/>
          </a:solidFill>
          <a:ln>
            <a:noFill/>
          </a:ln>
        </p:spPr>
        <p:txBody>
          <a:bodyPr anchorCtr="0" anchor="ctr" bIns="121900" lIns="182875" spcFirstLastPara="1" rIns="121900" wrap="square" tIns="121900">
            <a:noAutofit/>
          </a:bodyPr>
          <a:lstStyle/>
          <a:p>
            <a:pPr indent="0" lvl="0" marL="0" marR="0" rtl="0" algn="l">
              <a:lnSpc>
                <a:spcPct val="100000"/>
              </a:lnSpc>
              <a:spcBef>
                <a:spcPts val="0"/>
              </a:spcBef>
              <a:spcAft>
                <a:spcPts val="0"/>
              </a:spcAft>
              <a:buClr>
                <a:srgbClr val="005E77"/>
              </a:buClr>
              <a:buSzPts val="1900"/>
              <a:buFont typeface="Arial"/>
              <a:buNone/>
            </a:pPr>
            <a:r>
              <a:t/>
            </a:r>
            <a:endParaRPr b="0" i="0" sz="1900" u="none" cap="none" strike="noStrike">
              <a:solidFill>
                <a:srgbClr val="2E5E73"/>
              </a:solidFill>
              <a:latin typeface="Roboto"/>
              <a:ea typeface="Roboto"/>
              <a:cs typeface="Roboto"/>
              <a:sym typeface="Roboto"/>
            </a:endParaRPr>
          </a:p>
        </p:txBody>
      </p:sp>
      <p:sp>
        <p:nvSpPr>
          <p:cNvPr id="585" name="Google Shape;585;p89"/>
          <p:cNvSpPr/>
          <p:nvPr/>
        </p:nvSpPr>
        <p:spPr>
          <a:xfrm>
            <a:off x="1780633" y="3262116"/>
            <a:ext cx="9488100" cy="648300"/>
          </a:xfrm>
          <a:prstGeom prst="roundRect">
            <a:avLst>
              <a:gd fmla="val 16667" name="adj"/>
            </a:avLst>
          </a:prstGeom>
          <a:solidFill>
            <a:srgbClr val="F2F2F2"/>
          </a:solidFill>
          <a:ln>
            <a:noFill/>
          </a:ln>
        </p:spPr>
        <p:txBody>
          <a:bodyPr anchorCtr="0" anchor="ctr" bIns="121900" lIns="182875" spcFirstLastPara="1" rIns="121900" wrap="square" tIns="121900">
            <a:noAutofit/>
          </a:bodyPr>
          <a:lstStyle/>
          <a:p>
            <a:pPr indent="0" lvl="0" marL="0" marR="0" rtl="0" algn="l">
              <a:lnSpc>
                <a:spcPct val="100000"/>
              </a:lnSpc>
              <a:spcBef>
                <a:spcPts val="0"/>
              </a:spcBef>
              <a:spcAft>
                <a:spcPts val="0"/>
              </a:spcAft>
              <a:buClr>
                <a:srgbClr val="005E77"/>
              </a:buClr>
              <a:buSzPts val="1900"/>
              <a:buFont typeface="Arial"/>
              <a:buNone/>
            </a:pPr>
            <a:r>
              <a:t/>
            </a:r>
            <a:endParaRPr b="0" i="0" sz="1900" u="none" cap="none" strike="noStrike">
              <a:solidFill>
                <a:srgbClr val="2E5E73"/>
              </a:solidFill>
              <a:latin typeface="Roboto"/>
              <a:ea typeface="Roboto"/>
              <a:cs typeface="Roboto"/>
              <a:sym typeface="Roboto"/>
            </a:endParaRPr>
          </a:p>
        </p:txBody>
      </p:sp>
      <p:sp>
        <p:nvSpPr>
          <p:cNvPr id="586" name="Google Shape;586;p89"/>
          <p:cNvSpPr/>
          <p:nvPr/>
        </p:nvSpPr>
        <p:spPr>
          <a:xfrm>
            <a:off x="1780633" y="4135258"/>
            <a:ext cx="9488100" cy="648300"/>
          </a:xfrm>
          <a:prstGeom prst="roundRect">
            <a:avLst>
              <a:gd fmla="val 16667" name="adj"/>
            </a:avLst>
          </a:prstGeom>
          <a:solidFill>
            <a:srgbClr val="F2F2F2"/>
          </a:solidFill>
          <a:ln>
            <a:noFill/>
          </a:ln>
        </p:spPr>
        <p:txBody>
          <a:bodyPr anchorCtr="0" anchor="ctr" bIns="121900" lIns="182875" spcFirstLastPara="1" rIns="121900" wrap="square" tIns="121900">
            <a:noAutofit/>
          </a:bodyPr>
          <a:lstStyle/>
          <a:p>
            <a:pPr indent="0" lvl="0" marL="0" marR="0" rtl="0" algn="l">
              <a:lnSpc>
                <a:spcPct val="100000"/>
              </a:lnSpc>
              <a:spcBef>
                <a:spcPts val="0"/>
              </a:spcBef>
              <a:spcAft>
                <a:spcPts val="0"/>
              </a:spcAft>
              <a:buClr>
                <a:srgbClr val="005E77"/>
              </a:buClr>
              <a:buSzPts val="1900"/>
              <a:buFont typeface="Arial"/>
              <a:buNone/>
            </a:pPr>
            <a:r>
              <a:t/>
            </a:r>
            <a:endParaRPr b="0" i="0" sz="1900" u="none" cap="none" strike="noStrike">
              <a:solidFill>
                <a:srgbClr val="2E5E73"/>
              </a:solidFill>
              <a:latin typeface="Roboto"/>
              <a:ea typeface="Roboto"/>
              <a:cs typeface="Roboto"/>
              <a:sym typeface="Roboto"/>
            </a:endParaRPr>
          </a:p>
        </p:txBody>
      </p:sp>
      <p:sp>
        <p:nvSpPr>
          <p:cNvPr id="587" name="Google Shape;587;p89"/>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588" name="Google Shape;588;p89"/>
          <p:cNvSpPr txBox="1"/>
          <p:nvPr>
            <p:ph idx="1" type="subTitle"/>
          </p:nvPr>
        </p:nvSpPr>
        <p:spPr>
          <a:xfrm>
            <a:off x="1805867" y="1505567"/>
            <a:ext cx="9488100" cy="648300"/>
          </a:xfrm>
          <a:prstGeom prst="rect">
            <a:avLst/>
          </a:prstGeom>
          <a:noFill/>
          <a:ln>
            <a:noFill/>
          </a:ln>
        </p:spPr>
        <p:txBody>
          <a:bodyPr anchorCtr="0" anchor="ctr"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89" name="Google Shape;589;p89"/>
          <p:cNvSpPr txBox="1"/>
          <p:nvPr>
            <p:ph idx="2" type="subTitle"/>
          </p:nvPr>
        </p:nvSpPr>
        <p:spPr>
          <a:xfrm>
            <a:off x="1805867" y="2383833"/>
            <a:ext cx="9488100" cy="648300"/>
          </a:xfrm>
          <a:prstGeom prst="rect">
            <a:avLst/>
          </a:prstGeom>
          <a:noFill/>
          <a:ln>
            <a:noFill/>
          </a:ln>
        </p:spPr>
        <p:txBody>
          <a:bodyPr anchorCtr="0" anchor="ctr"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90" name="Google Shape;590;p89"/>
          <p:cNvSpPr txBox="1"/>
          <p:nvPr>
            <p:ph idx="3" type="subTitle"/>
          </p:nvPr>
        </p:nvSpPr>
        <p:spPr>
          <a:xfrm>
            <a:off x="1805867" y="3259550"/>
            <a:ext cx="9488100" cy="648300"/>
          </a:xfrm>
          <a:prstGeom prst="rect">
            <a:avLst/>
          </a:prstGeom>
          <a:noFill/>
          <a:ln>
            <a:noFill/>
          </a:ln>
        </p:spPr>
        <p:txBody>
          <a:bodyPr anchorCtr="0" anchor="ctr"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91" name="Google Shape;591;p89"/>
          <p:cNvSpPr txBox="1"/>
          <p:nvPr>
            <p:ph idx="4" type="subTitle"/>
          </p:nvPr>
        </p:nvSpPr>
        <p:spPr>
          <a:xfrm>
            <a:off x="1805867" y="4137817"/>
            <a:ext cx="9488100" cy="648300"/>
          </a:xfrm>
          <a:prstGeom prst="rect">
            <a:avLst/>
          </a:prstGeom>
          <a:noFill/>
          <a:ln>
            <a:noFill/>
          </a:ln>
        </p:spPr>
        <p:txBody>
          <a:bodyPr anchorCtr="0" anchor="ctr"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92" name="Google Shape;592;p89"/>
          <p:cNvSpPr txBox="1"/>
          <p:nvPr>
            <p:ph idx="5"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lternative Numbered Slide 1-3">
  <p:cSld name="CUSTOM_11_1_1_2_1">
    <p:spTree>
      <p:nvGrpSpPr>
        <p:cNvPr id="593" name="Shape 593"/>
        <p:cNvGrpSpPr/>
        <p:nvPr/>
      </p:nvGrpSpPr>
      <p:grpSpPr>
        <a:xfrm>
          <a:off x="0" y="0"/>
          <a:ext cx="0" cy="0"/>
          <a:chOff x="0" y="0"/>
          <a:chExt cx="0" cy="0"/>
        </a:xfrm>
      </p:grpSpPr>
      <p:sp>
        <p:nvSpPr>
          <p:cNvPr id="594" name="Google Shape;594;p90"/>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595" name="Google Shape;595;p90"/>
          <p:cNvSpPr/>
          <p:nvPr/>
        </p:nvSpPr>
        <p:spPr>
          <a:xfrm>
            <a:off x="1803400" y="1515833"/>
            <a:ext cx="10022700" cy="828300"/>
          </a:xfrm>
          <a:prstGeom prst="roundRect">
            <a:avLst>
              <a:gd fmla="val 16667" name="adj"/>
            </a:avLst>
          </a:prstGeom>
          <a:solidFill>
            <a:srgbClr val="F3F3F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grpSp>
        <p:nvGrpSpPr>
          <p:cNvPr id="596" name="Google Shape;596;p90"/>
          <p:cNvGrpSpPr/>
          <p:nvPr/>
        </p:nvGrpSpPr>
        <p:grpSpPr>
          <a:xfrm>
            <a:off x="609585" y="1515771"/>
            <a:ext cx="1035826" cy="828379"/>
            <a:chOff x="457200" y="1378813"/>
            <a:chExt cx="776889" cy="621300"/>
          </a:xfrm>
        </p:grpSpPr>
        <p:sp>
          <p:nvSpPr>
            <p:cNvPr id="597" name="Google Shape;597;p90"/>
            <p:cNvSpPr/>
            <p:nvPr/>
          </p:nvSpPr>
          <p:spPr>
            <a:xfrm>
              <a:off x="457200" y="1378813"/>
              <a:ext cx="695400" cy="621300"/>
            </a:xfrm>
            <a:prstGeom prst="roundRect">
              <a:avLst>
                <a:gd fmla="val 16667" name="adj"/>
              </a:avLst>
            </a:prstGeom>
            <a:solidFill>
              <a:schemeClr val="accent1"/>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chemeClr val="dk2"/>
                  </a:solidFill>
                  <a:latin typeface="Roboto Light"/>
                  <a:ea typeface="Roboto Light"/>
                  <a:cs typeface="Roboto Light"/>
                  <a:sym typeface="Roboto Light"/>
                </a:rPr>
                <a:t>01</a:t>
              </a:r>
              <a:endParaRPr b="0" i="0" sz="4000" u="none" cap="none" strike="noStrike">
                <a:solidFill>
                  <a:schemeClr val="dk2"/>
                </a:solidFill>
                <a:latin typeface="Roboto Light"/>
                <a:ea typeface="Roboto Light"/>
                <a:cs typeface="Roboto Light"/>
                <a:sym typeface="Roboto Light"/>
              </a:endParaRPr>
            </a:p>
          </p:txBody>
        </p:sp>
        <p:sp>
          <p:nvSpPr>
            <p:cNvPr id="598" name="Google Shape;598;p90"/>
            <p:cNvSpPr/>
            <p:nvPr/>
          </p:nvSpPr>
          <p:spPr>
            <a:xfrm rot="5400000">
              <a:off x="969614" y="1607625"/>
              <a:ext cx="340325" cy="188625"/>
            </a:xfrm>
            <a:prstGeom prst="flowChartExtract">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Roboto Light"/>
                <a:ea typeface="Roboto Light"/>
                <a:cs typeface="Roboto Light"/>
                <a:sym typeface="Roboto Light"/>
              </a:endParaRPr>
            </a:p>
          </p:txBody>
        </p:sp>
      </p:grpSp>
      <p:grpSp>
        <p:nvGrpSpPr>
          <p:cNvPr id="599" name="Google Shape;599;p90"/>
          <p:cNvGrpSpPr/>
          <p:nvPr/>
        </p:nvGrpSpPr>
        <p:grpSpPr>
          <a:xfrm>
            <a:off x="609585" y="2648987"/>
            <a:ext cx="1035826" cy="828379"/>
            <a:chOff x="457200" y="1378813"/>
            <a:chExt cx="776889" cy="621300"/>
          </a:xfrm>
        </p:grpSpPr>
        <p:sp>
          <p:nvSpPr>
            <p:cNvPr id="600" name="Google Shape;600;p90"/>
            <p:cNvSpPr/>
            <p:nvPr/>
          </p:nvSpPr>
          <p:spPr>
            <a:xfrm>
              <a:off x="457200" y="1378813"/>
              <a:ext cx="695400" cy="621300"/>
            </a:xfrm>
            <a:prstGeom prst="roundRect">
              <a:avLst>
                <a:gd fmla="val 16667" name="adj"/>
              </a:avLst>
            </a:prstGeom>
            <a:solidFill>
              <a:schemeClr val="dk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FFFFFF"/>
                  </a:solidFill>
                  <a:latin typeface="Roboto Light"/>
                  <a:ea typeface="Roboto Light"/>
                  <a:cs typeface="Roboto Light"/>
                  <a:sym typeface="Roboto Light"/>
                </a:rPr>
                <a:t>02</a:t>
              </a:r>
              <a:endParaRPr b="0" i="0" sz="4000" u="none" cap="none" strike="noStrike">
                <a:solidFill>
                  <a:srgbClr val="FFFFFF"/>
                </a:solidFill>
                <a:latin typeface="Roboto Light"/>
                <a:ea typeface="Roboto Light"/>
                <a:cs typeface="Roboto Light"/>
                <a:sym typeface="Roboto Light"/>
              </a:endParaRPr>
            </a:p>
          </p:txBody>
        </p:sp>
        <p:sp>
          <p:nvSpPr>
            <p:cNvPr id="601" name="Google Shape;601;p90"/>
            <p:cNvSpPr/>
            <p:nvPr/>
          </p:nvSpPr>
          <p:spPr>
            <a:xfrm rot="5400000">
              <a:off x="969614" y="1607625"/>
              <a:ext cx="340325" cy="188625"/>
            </a:xfrm>
            <a:prstGeom prst="flowChartExtract">
              <a:avLst/>
            </a:prstGeom>
            <a:solidFill>
              <a:schemeClr val="dk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Roboto Light"/>
                <a:ea typeface="Roboto Light"/>
                <a:cs typeface="Roboto Light"/>
                <a:sym typeface="Roboto Light"/>
              </a:endParaRPr>
            </a:p>
          </p:txBody>
        </p:sp>
      </p:grpSp>
      <p:grpSp>
        <p:nvGrpSpPr>
          <p:cNvPr id="602" name="Google Shape;602;p90"/>
          <p:cNvGrpSpPr/>
          <p:nvPr/>
        </p:nvGrpSpPr>
        <p:grpSpPr>
          <a:xfrm>
            <a:off x="609585" y="3775821"/>
            <a:ext cx="1035826" cy="828379"/>
            <a:chOff x="457200" y="1378813"/>
            <a:chExt cx="776889" cy="621300"/>
          </a:xfrm>
        </p:grpSpPr>
        <p:sp>
          <p:nvSpPr>
            <p:cNvPr id="603" name="Google Shape;603;p90"/>
            <p:cNvSpPr/>
            <p:nvPr/>
          </p:nvSpPr>
          <p:spPr>
            <a:xfrm>
              <a:off x="457200" y="1378813"/>
              <a:ext cx="695400" cy="621300"/>
            </a:xfrm>
            <a:prstGeom prst="roundRect">
              <a:avLst>
                <a:gd fmla="val 16667" name="adj"/>
              </a:avLst>
            </a:prstGeom>
            <a:solidFill>
              <a:srgbClr val="1475D4"/>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FFFFFF"/>
                  </a:solidFill>
                  <a:latin typeface="Roboto Light"/>
                  <a:ea typeface="Roboto Light"/>
                  <a:cs typeface="Roboto Light"/>
                  <a:sym typeface="Roboto Light"/>
                </a:rPr>
                <a:t>03</a:t>
              </a:r>
              <a:endParaRPr b="0" i="0" sz="4000" u="none" cap="none" strike="noStrike">
                <a:solidFill>
                  <a:srgbClr val="FFFFFF"/>
                </a:solidFill>
                <a:latin typeface="Roboto Light"/>
                <a:ea typeface="Roboto Light"/>
                <a:cs typeface="Roboto Light"/>
                <a:sym typeface="Roboto Light"/>
              </a:endParaRPr>
            </a:p>
          </p:txBody>
        </p:sp>
        <p:sp>
          <p:nvSpPr>
            <p:cNvPr id="604" name="Google Shape;604;p90"/>
            <p:cNvSpPr/>
            <p:nvPr/>
          </p:nvSpPr>
          <p:spPr>
            <a:xfrm rot="5400000">
              <a:off x="969614" y="1607625"/>
              <a:ext cx="340325" cy="188625"/>
            </a:xfrm>
            <a:prstGeom prst="flowChartExtract">
              <a:avLst/>
            </a:prstGeom>
            <a:solidFill>
              <a:srgbClr val="1475D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Roboto Light"/>
                <a:ea typeface="Roboto Light"/>
                <a:cs typeface="Roboto Light"/>
                <a:sym typeface="Roboto Light"/>
              </a:endParaRPr>
            </a:p>
          </p:txBody>
        </p:sp>
      </p:grpSp>
      <p:sp>
        <p:nvSpPr>
          <p:cNvPr id="605" name="Google Shape;605;p90"/>
          <p:cNvSpPr/>
          <p:nvPr/>
        </p:nvSpPr>
        <p:spPr>
          <a:xfrm>
            <a:off x="1803400" y="2652248"/>
            <a:ext cx="10022700" cy="828300"/>
          </a:xfrm>
          <a:prstGeom prst="roundRect">
            <a:avLst>
              <a:gd fmla="val 16667" name="adj"/>
            </a:avLst>
          </a:prstGeom>
          <a:solidFill>
            <a:srgbClr val="F3F3F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606" name="Google Shape;606;p90"/>
          <p:cNvSpPr/>
          <p:nvPr/>
        </p:nvSpPr>
        <p:spPr>
          <a:xfrm>
            <a:off x="1803400" y="3775867"/>
            <a:ext cx="10022700" cy="828300"/>
          </a:xfrm>
          <a:prstGeom prst="roundRect">
            <a:avLst>
              <a:gd fmla="val 16667" name="adj"/>
            </a:avLst>
          </a:prstGeom>
          <a:solidFill>
            <a:srgbClr val="F3F3F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607" name="Google Shape;607;p90"/>
          <p:cNvSpPr txBox="1"/>
          <p:nvPr/>
        </p:nvSpPr>
        <p:spPr>
          <a:xfrm>
            <a:off x="-16400" y="1572344"/>
            <a:ext cx="12224700" cy="809100"/>
          </a:xfrm>
          <a:prstGeom prst="rect">
            <a:avLst/>
          </a:prstGeom>
          <a:noFill/>
          <a:ln>
            <a:noFill/>
          </a:ln>
        </p:spPr>
        <p:txBody>
          <a:bodyPr anchorCtr="0" anchor="ctr" bIns="0" lIns="2072625" spcFirstLastPara="1" rIns="609600" wrap="square" tIns="0">
            <a:noAutofit/>
          </a:bodyPr>
          <a:lstStyle/>
          <a:p>
            <a:pPr indent="0" lvl="0" marL="0" marR="0" rtl="0" algn="l">
              <a:lnSpc>
                <a:spcPct val="115000"/>
              </a:lnSpc>
              <a:spcBef>
                <a:spcPts val="0"/>
              </a:spcBef>
              <a:spcAft>
                <a:spcPts val="0"/>
              </a:spcAft>
              <a:buClr>
                <a:srgbClr val="000000"/>
              </a:buClr>
              <a:buSzPts val="1900"/>
              <a:buFont typeface="Arial"/>
              <a:buNone/>
            </a:pPr>
            <a:r>
              <a:t/>
            </a:r>
            <a:endParaRPr b="0" i="0" sz="1900" u="none" cap="none" strike="noStrike">
              <a:solidFill>
                <a:schemeClr val="dk1"/>
              </a:solidFill>
              <a:latin typeface="Roboto"/>
              <a:ea typeface="Roboto"/>
              <a:cs typeface="Roboto"/>
              <a:sym typeface="Roboto"/>
            </a:endParaRPr>
          </a:p>
        </p:txBody>
      </p:sp>
      <p:sp>
        <p:nvSpPr>
          <p:cNvPr id="608" name="Google Shape;608;p90"/>
          <p:cNvSpPr txBox="1"/>
          <p:nvPr/>
        </p:nvSpPr>
        <p:spPr>
          <a:xfrm>
            <a:off x="-16400" y="2655451"/>
            <a:ext cx="12224700" cy="809100"/>
          </a:xfrm>
          <a:prstGeom prst="rect">
            <a:avLst/>
          </a:prstGeom>
          <a:noFill/>
          <a:ln>
            <a:noFill/>
          </a:ln>
        </p:spPr>
        <p:txBody>
          <a:bodyPr anchorCtr="0" anchor="ctr" bIns="0" lIns="2072625" spcFirstLastPara="1" rIns="609600" wrap="square" tIns="0">
            <a:noAutofit/>
          </a:bodyPr>
          <a:lstStyle/>
          <a:p>
            <a:pPr indent="0" lvl="0" marL="0" marR="0" rtl="0" algn="l">
              <a:lnSpc>
                <a:spcPct val="115000"/>
              </a:lnSpc>
              <a:spcBef>
                <a:spcPts val="0"/>
              </a:spcBef>
              <a:spcAft>
                <a:spcPts val="0"/>
              </a:spcAft>
              <a:buClr>
                <a:srgbClr val="000000"/>
              </a:buClr>
              <a:buSzPts val="1900"/>
              <a:buFont typeface="Arial"/>
              <a:buNone/>
            </a:pPr>
            <a:r>
              <a:t/>
            </a:r>
            <a:endParaRPr b="0" i="0" sz="1900" u="none" cap="none" strike="noStrike">
              <a:solidFill>
                <a:schemeClr val="dk1"/>
              </a:solidFill>
              <a:latin typeface="Roboto"/>
              <a:ea typeface="Roboto"/>
              <a:cs typeface="Roboto"/>
              <a:sym typeface="Roboto"/>
            </a:endParaRPr>
          </a:p>
        </p:txBody>
      </p:sp>
      <p:sp>
        <p:nvSpPr>
          <p:cNvPr id="609" name="Google Shape;609;p90"/>
          <p:cNvSpPr txBox="1"/>
          <p:nvPr/>
        </p:nvSpPr>
        <p:spPr>
          <a:xfrm>
            <a:off x="0" y="3779084"/>
            <a:ext cx="12224700" cy="809100"/>
          </a:xfrm>
          <a:prstGeom prst="rect">
            <a:avLst/>
          </a:prstGeom>
          <a:noFill/>
          <a:ln>
            <a:noFill/>
          </a:ln>
        </p:spPr>
        <p:txBody>
          <a:bodyPr anchorCtr="0" anchor="ctr" bIns="0" lIns="2072625" spcFirstLastPara="1" rIns="609600" wrap="square" tIns="0">
            <a:noAutofit/>
          </a:bodyPr>
          <a:lstStyle/>
          <a:p>
            <a:pPr indent="0" lvl="0" marL="0" marR="0" rtl="0" algn="l">
              <a:lnSpc>
                <a:spcPct val="115000"/>
              </a:lnSpc>
              <a:spcBef>
                <a:spcPts val="0"/>
              </a:spcBef>
              <a:spcAft>
                <a:spcPts val="0"/>
              </a:spcAft>
              <a:buClr>
                <a:srgbClr val="000000"/>
              </a:buClr>
              <a:buSzPts val="1900"/>
              <a:buFont typeface="Arial"/>
              <a:buNone/>
            </a:pPr>
            <a:r>
              <a:t/>
            </a:r>
            <a:endParaRPr b="0" i="0" sz="1900" u="none" cap="none" strike="noStrike">
              <a:solidFill>
                <a:schemeClr val="dk1"/>
              </a:solidFill>
              <a:latin typeface="Roboto"/>
              <a:ea typeface="Roboto"/>
              <a:cs typeface="Roboto"/>
              <a:sym typeface="Roboto"/>
            </a:endParaRPr>
          </a:p>
        </p:txBody>
      </p:sp>
      <p:sp>
        <p:nvSpPr>
          <p:cNvPr id="610" name="Google Shape;610;p90"/>
          <p:cNvSpPr txBox="1"/>
          <p:nvPr>
            <p:ph idx="2"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2 1 1 1">
  <p:cSld name="CUSTOM_11_1_1_1">
    <p:spTree>
      <p:nvGrpSpPr>
        <p:cNvPr id="611" name="Shape 611"/>
        <p:cNvGrpSpPr/>
        <p:nvPr/>
      </p:nvGrpSpPr>
      <p:grpSpPr>
        <a:xfrm>
          <a:off x="0" y="0"/>
          <a:ext cx="0" cy="0"/>
          <a:chOff x="0" y="0"/>
          <a:chExt cx="0" cy="0"/>
        </a:xfrm>
      </p:grpSpPr>
      <p:cxnSp>
        <p:nvCxnSpPr>
          <p:cNvPr id="612" name="Google Shape;612;p91"/>
          <p:cNvCxnSpPr/>
          <p:nvPr/>
        </p:nvCxnSpPr>
        <p:spPr>
          <a:xfrm>
            <a:off x="41267" y="2638367"/>
            <a:ext cx="1352400" cy="0"/>
          </a:xfrm>
          <a:prstGeom prst="straightConnector1">
            <a:avLst/>
          </a:prstGeom>
          <a:noFill/>
          <a:ln cap="flat" cmpd="sng" w="19050">
            <a:solidFill>
              <a:schemeClr val="accent6"/>
            </a:solidFill>
            <a:prstDash val="solid"/>
            <a:round/>
            <a:headEnd len="sm" w="sm" type="none"/>
            <a:tailEnd len="med" w="med" type="oval"/>
          </a:ln>
        </p:spPr>
      </p:cxnSp>
      <p:cxnSp>
        <p:nvCxnSpPr>
          <p:cNvPr id="613" name="Google Shape;613;p91"/>
          <p:cNvCxnSpPr/>
          <p:nvPr/>
        </p:nvCxnSpPr>
        <p:spPr>
          <a:xfrm>
            <a:off x="-8000" y="1732733"/>
            <a:ext cx="1401600" cy="0"/>
          </a:xfrm>
          <a:prstGeom prst="straightConnector1">
            <a:avLst/>
          </a:prstGeom>
          <a:noFill/>
          <a:ln cap="flat" cmpd="sng" w="19050">
            <a:solidFill>
              <a:schemeClr val="accent6"/>
            </a:solidFill>
            <a:prstDash val="solid"/>
            <a:round/>
            <a:headEnd len="sm" w="sm" type="none"/>
            <a:tailEnd len="med" w="med" type="oval"/>
          </a:ln>
        </p:spPr>
      </p:cxnSp>
      <p:cxnSp>
        <p:nvCxnSpPr>
          <p:cNvPr id="614" name="Google Shape;614;p91"/>
          <p:cNvCxnSpPr/>
          <p:nvPr/>
        </p:nvCxnSpPr>
        <p:spPr>
          <a:xfrm>
            <a:off x="19724" y="2639400"/>
            <a:ext cx="1374000" cy="0"/>
          </a:xfrm>
          <a:prstGeom prst="straightConnector1">
            <a:avLst/>
          </a:prstGeom>
          <a:noFill/>
          <a:ln cap="flat" cmpd="sng" w="19050">
            <a:solidFill>
              <a:schemeClr val="accent6"/>
            </a:solidFill>
            <a:prstDash val="solid"/>
            <a:round/>
            <a:headEnd len="sm" w="sm" type="none"/>
            <a:tailEnd len="med" w="med" type="oval"/>
          </a:ln>
        </p:spPr>
      </p:cxnSp>
      <p:cxnSp>
        <p:nvCxnSpPr>
          <p:cNvPr id="615" name="Google Shape;615;p91"/>
          <p:cNvCxnSpPr/>
          <p:nvPr/>
        </p:nvCxnSpPr>
        <p:spPr>
          <a:xfrm>
            <a:off x="33587" y="3490033"/>
            <a:ext cx="1360500" cy="0"/>
          </a:xfrm>
          <a:prstGeom prst="straightConnector1">
            <a:avLst/>
          </a:prstGeom>
          <a:noFill/>
          <a:ln cap="flat" cmpd="sng" w="19050">
            <a:solidFill>
              <a:schemeClr val="accent6"/>
            </a:solidFill>
            <a:prstDash val="solid"/>
            <a:round/>
            <a:headEnd len="sm" w="sm" type="none"/>
            <a:tailEnd len="med" w="med" type="oval"/>
          </a:ln>
        </p:spPr>
      </p:cxnSp>
      <p:cxnSp>
        <p:nvCxnSpPr>
          <p:cNvPr id="616" name="Google Shape;616;p91"/>
          <p:cNvCxnSpPr/>
          <p:nvPr/>
        </p:nvCxnSpPr>
        <p:spPr>
          <a:xfrm>
            <a:off x="-8000" y="4341833"/>
            <a:ext cx="1401600" cy="0"/>
          </a:xfrm>
          <a:prstGeom prst="straightConnector1">
            <a:avLst/>
          </a:prstGeom>
          <a:noFill/>
          <a:ln cap="flat" cmpd="sng" w="19050">
            <a:solidFill>
              <a:schemeClr val="accent6"/>
            </a:solidFill>
            <a:prstDash val="solid"/>
            <a:round/>
            <a:headEnd len="sm" w="sm" type="none"/>
            <a:tailEnd len="med" w="med" type="oval"/>
          </a:ln>
        </p:spPr>
      </p:cxnSp>
      <p:sp>
        <p:nvSpPr>
          <p:cNvPr id="617" name="Google Shape;617;p91"/>
          <p:cNvSpPr/>
          <p:nvPr/>
        </p:nvSpPr>
        <p:spPr>
          <a:xfrm>
            <a:off x="1271100" y="2371550"/>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91"/>
          <p:cNvSpPr/>
          <p:nvPr/>
        </p:nvSpPr>
        <p:spPr>
          <a:xfrm>
            <a:off x="1271100" y="3228117"/>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91"/>
          <p:cNvSpPr/>
          <p:nvPr/>
        </p:nvSpPr>
        <p:spPr>
          <a:xfrm>
            <a:off x="1271100" y="4084700"/>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91"/>
          <p:cNvSpPr/>
          <p:nvPr/>
        </p:nvSpPr>
        <p:spPr>
          <a:xfrm>
            <a:off x="1271100" y="1479400"/>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91"/>
          <p:cNvSpPr/>
          <p:nvPr/>
        </p:nvSpPr>
        <p:spPr>
          <a:xfrm>
            <a:off x="1161067" y="4126430"/>
            <a:ext cx="430800" cy="430800"/>
          </a:xfrm>
          <a:prstGeom prst="ellipse">
            <a:avLst/>
          </a:prstGeom>
          <a:solidFill>
            <a:schemeClr val="lt2"/>
          </a:solidFill>
          <a:ln cap="flat" cmpd="sng" w="76200">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82D49"/>
              </a:solidFill>
              <a:latin typeface="Arial"/>
              <a:ea typeface="Arial"/>
              <a:cs typeface="Arial"/>
              <a:sym typeface="Arial"/>
            </a:endParaRPr>
          </a:p>
        </p:txBody>
      </p:sp>
      <p:sp>
        <p:nvSpPr>
          <p:cNvPr id="622" name="Google Shape;622;p91"/>
          <p:cNvSpPr txBox="1"/>
          <p:nvPr>
            <p:ph idx="1" type="subTitle"/>
          </p:nvPr>
        </p:nvSpPr>
        <p:spPr>
          <a:xfrm>
            <a:off x="1591867" y="1505567"/>
            <a:ext cx="92700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623" name="Google Shape;623;p91"/>
          <p:cNvSpPr txBox="1"/>
          <p:nvPr>
            <p:ph idx="2" type="subTitle"/>
          </p:nvPr>
        </p:nvSpPr>
        <p:spPr>
          <a:xfrm>
            <a:off x="1591867" y="2362200"/>
            <a:ext cx="92700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624" name="Google Shape;624;p91"/>
          <p:cNvSpPr txBox="1"/>
          <p:nvPr>
            <p:ph idx="3" type="subTitle"/>
          </p:nvPr>
        </p:nvSpPr>
        <p:spPr>
          <a:xfrm>
            <a:off x="1591867" y="3223233"/>
            <a:ext cx="92700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625" name="Google Shape;625;p91"/>
          <p:cNvSpPr txBox="1"/>
          <p:nvPr>
            <p:ph idx="4" type="subTitle"/>
          </p:nvPr>
        </p:nvSpPr>
        <p:spPr>
          <a:xfrm>
            <a:off x="1591867" y="4084300"/>
            <a:ext cx="92700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626" name="Google Shape;626;p91"/>
          <p:cNvSpPr/>
          <p:nvPr/>
        </p:nvSpPr>
        <p:spPr>
          <a:xfrm>
            <a:off x="1161067" y="3279547"/>
            <a:ext cx="430800" cy="430800"/>
          </a:xfrm>
          <a:prstGeom prst="ellipse">
            <a:avLst/>
          </a:prstGeom>
          <a:solidFill>
            <a:schemeClr val="lt2"/>
          </a:solidFill>
          <a:ln cap="flat" cmpd="sng" w="76200">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82D49"/>
              </a:solidFill>
              <a:latin typeface="Arial"/>
              <a:ea typeface="Arial"/>
              <a:cs typeface="Arial"/>
              <a:sym typeface="Arial"/>
            </a:endParaRPr>
          </a:p>
        </p:txBody>
      </p:sp>
      <p:sp>
        <p:nvSpPr>
          <p:cNvPr id="627" name="Google Shape;627;p91"/>
          <p:cNvSpPr/>
          <p:nvPr/>
        </p:nvSpPr>
        <p:spPr>
          <a:xfrm>
            <a:off x="1161067" y="2423397"/>
            <a:ext cx="430800" cy="430800"/>
          </a:xfrm>
          <a:prstGeom prst="ellipse">
            <a:avLst/>
          </a:prstGeom>
          <a:solidFill>
            <a:schemeClr val="lt2"/>
          </a:solidFill>
          <a:ln cap="flat" cmpd="sng" w="76200">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82D49"/>
              </a:solidFill>
              <a:latin typeface="Arial"/>
              <a:ea typeface="Arial"/>
              <a:cs typeface="Arial"/>
              <a:sym typeface="Arial"/>
            </a:endParaRPr>
          </a:p>
        </p:txBody>
      </p:sp>
      <p:sp>
        <p:nvSpPr>
          <p:cNvPr id="628" name="Google Shape;628;p91"/>
          <p:cNvSpPr/>
          <p:nvPr/>
        </p:nvSpPr>
        <p:spPr>
          <a:xfrm>
            <a:off x="1161067" y="1530797"/>
            <a:ext cx="430800" cy="430800"/>
          </a:xfrm>
          <a:prstGeom prst="ellipse">
            <a:avLst/>
          </a:prstGeom>
          <a:solidFill>
            <a:schemeClr val="lt2"/>
          </a:solidFill>
          <a:ln cap="flat" cmpd="sng" w="76200">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82D49"/>
              </a:solidFill>
              <a:latin typeface="Arial"/>
              <a:ea typeface="Arial"/>
              <a:cs typeface="Arial"/>
              <a:sym typeface="Arial"/>
            </a:endParaRPr>
          </a:p>
        </p:txBody>
      </p:sp>
      <p:sp>
        <p:nvSpPr>
          <p:cNvPr id="629" name="Google Shape;629;p91"/>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630" name="Google Shape;630;p91"/>
          <p:cNvSpPr txBox="1"/>
          <p:nvPr>
            <p:ph idx="5"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3">
  <p:cSld name="CUSTOM_12">
    <p:spTree>
      <p:nvGrpSpPr>
        <p:cNvPr id="631" name="Shape 631"/>
        <p:cNvGrpSpPr/>
        <p:nvPr/>
      </p:nvGrpSpPr>
      <p:grpSpPr>
        <a:xfrm>
          <a:off x="0" y="0"/>
          <a:ext cx="0" cy="0"/>
          <a:chOff x="0" y="0"/>
          <a:chExt cx="0" cy="0"/>
        </a:xfrm>
      </p:grpSpPr>
      <p:sp>
        <p:nvSpPr>
          <p:cNvPr id="632" name="Google Shape;632;p92"/>
          <p:cNvSpPr txBox="1"/>
          <p:nvPr/>
        </p:nvSpPr>
        <p:spPr>
          <a:xfrm>
            <a:off x="940689" y="1967900"/>
            <a:ext cx="1368900" cy="10671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5300"/>
              <a:buFont typeface="Arial"/>
              <a:buNone/>
            </a:pPr>
            <a:r>
              <a:rPr b="1" i="0" lang="en-US" sz="5300" u="none" cap="none" strike="noStrike">
                <a:solidFill>
                  <a:srgbClr val="2E5E73"/>
                </a:solidFill>
                <a:latin typeface="Roboto"/>
                <a:ea typeface="Roboto"/>
                <a:cs typeface="Roboto"/>
                <a:sym typeface="Roboto"/>
              </a:rPr>
              <a:t>01.</a:t>
            </a:r>
            <a:endParaRPr b="1" i="0" sz="5300" u="none" cap="none" strike="noStrike">
              <a:solidFill>
                <a:srgbClr val="2E5E73"/>
              </a:solidFill>
              <a:latin typeface="Roboto"/>
              <a:ea typeface="Roboto"/>
              <a:cs typeface="Roboto"/>
              <a:sym typeface="Roboto"/>
            </a:endParaRPr>
          </a:p>
        </p:txBody>
      </p:sp>
      <p:sp>
        <p:nvSpPr>
          <p:cNvPr id="633" name="Google Shape;633;p92"/>
          <p:cNvSpPr txBox="1"/>
          <p:nvPr/>
        </p:nvSpPr>
        <p:spPr>
          <a:xfrm>
            <a:off x="5040485" y="1967900"/>
            <a:ext cx="1368900" cy="10671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5300"/>
              <a:buFont typeface="Arial"/>
              <a:buNone/>
            </a:pPr>
            <a:r>
              <a:rPr b="1" i="0" lang="en-US" sz="5300" u="none" cap="none" strike="noStrike">
                <a:solidFill>
                  <a:srgbClr val="2E5E73"/>
                </a:solidFill>
                <a:latin typeface="Roboto"/>
                <a:ea typeface="Roboto"/>
                <a:cs typeface="Roboto"/>
                <a:sym typeface="Roboto"/>
              </a:rPr>
              <a:t>02.</a:t>
            </a:r>
            <a:endParaRPr b="1" i="0" sz="5300" u="none" cap="none" strike="noStrike">
              <a:solidFill>
                <a:srgbClr val="2E5E73"/>
              </a:solidFill>
              <a:latin typeface="Roboto"/>
              <a:ea typeface="Roboto"/>
              <a:cs typeface="Roboto"/>
              <a:sym typeface="Roboto"/>
            </a:endParaRPr>
          </a:p>
        </p:txBody>
      </p:sp>
      <p:sp>
        <p:nvSpPr>
          <p:cNvPr id="634" name="Google Shape;634;p92"/>
          <p:cNvSpPr txBox="1"/>
          <p:nvPr/>
        </p:nvSpPr>
        <p:spPr>
          <a:xfrm>
            <a:off x="9128077" y="1967900"/>
            <a:ext cx="1368900" cy="10671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5300"/>
              <a:buFont typeface="Arial"/>
              <a:buNone/>
            </a:pPr>
            <a:r>
              <a:rPr b="1" i="0" lang="en-US" sz="5300" u="none" cap="none" strike="noStrike">
                <a:solidFill>
                  <a:srgbClr val="2E5E73"/>
                </a:solidFill>
                <a:latin typeface="Roboto"/>
                <a:ea typeface="Roboto"/>
                <a:cs typeface="Roboto"/>
                <a:sym typeface="Roboto"/>
              </a:rPr>
              <a:t>03.</a:t>
            </a:r>
            <a:endParaRPr b="1" i="0" sz="5300" u="none" cap="none" strike="noStrike">
              <a:solidFill>
                <a:srgbClr val="2E5E73"/>
              </a:solidFill>
              <a:latin typeface="Roboto"/>
              <a:ea typeface="Roboto"/>
              <a:cs typeface="Roboto"/>
              <a:sym typeface="Roboto"/>
            </a:endParaRPr>
          </a:p>
        </p:txBody>
      </p:sp>
      <p:cxnSp>
        <p:nvCxnSpPr>
          <p:cNvPr id="635" name="Google Shape;635;p92"/>
          <p:cNvCxnSpPr/>
          <p:nvPr/>
        </p:nvCxnSpPr>
        <p:spPr>
          <a:xfrm>
            <a:off x="1094089" y="3086567"/>
            <a:ext cx="2413200" cy="0"/>
          </a:xfrm>
          <a:prstGeom prst="straightConnector1">
            <a:avLst/>
          </a:prstGeom>
          <a:noFill/>
          <a:ln cap="flat" cmpd="sng" w="19050">
            <a:solidFill>
              <a:srgbClr val="2E5E73"/>
            </a:solidFill>
            <a:prstDash val="solid"/>
            <a:round/>
            <a:headEnd len="sm" w="sm" type="none"/>
            <a:tailEnd len="sm" w="sm" type="none"/>
          </a:ln>
        </p:spPr>
      </p:cxnSp>
      <p:cxnSp>
        <p:nvCxnSpPr>
          <p:cNvPr id="636" name="Google Shape;636;p92"/>
          <p:cNvCxnSpPr/>
          <p:nvPr/>
        </p:nvCxnSpPr>
        <p:spPr>
          <a:xfrm>
            <a:off x="5193222" y="3086567"/>
            <a:ext cx="2413200" cy="0"/>
          </a:xfrm>
          <a:prstGeom prst="straightConnector1">
            <a:avLst/>
          </a:prstGeom>
          <a:noFill/>
          <a:ln cap="flat" cmpd="sng" w="19050">
            <a:solidFill>
              <a:srgbClr val="2E5E73"/>
            </a:solidFill>
            <a:prstDash val="solid"/>
            <a:round/>
            <a:headEnd len="sm" w="sm" type="none"/>
            <a:tailEnd len="sm" w="sm" type="none"/>
          </a:ln>
        </p:spPr>
      </p:cxnSp>
      <p:cxnSp>
        <p:nvCxnSpPr>
          <p:cNvPr id="637" name="Google Shape;637;p92"/>
          <p:cNvCxnSpPr/>
          <p:nvPr/>
        </p:nvCxnSpPr>
        <p:spPr>
          <a:xfrm>
            <a:off x="9272210" y="3086567"/>
            <a:ext cx="2413200" cy="0"/>
          </a:xfrm>
          <a:prstGeom prst="straightConnector1">
            <a:avLst/>
          </a:prstGeom>
          <a:noFill/>
          <a:ln cap="flat" cmpd="sng" w="19050">
            <a:solidFill>
              <a:srgbClr val="2E5E73"/>
            </a:solidFill>
            <a:prstDash val="solid"/>
            <a:round/>
            <a:headEnd len="sm" w="sm" type="none"/>
            <a:tailEnd len="sm" w="sm" type="none"/>
          </a:ln>
        </p:spPr>
      </p:cxnSp>
      <p:sp>
        <p:nvSpPr>
          <p:cNvPr id="638" name="Google Shape;638;p92"/>
          <p:cNvSpPr txBox="1"/>
          <p:nvPr>
            <p:ph idx="1" type="subTitle"/>
          </p:nvPr>
        </p:nvSpPr>
        <p:spPr>
          <a:xfrm>
            <a:off x="940667" y="4058667"/>
            <a:ext cx="2565900" cy="21105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639" name="Google Shape;639;p92"/>
          <p:cNvSpPr txBox="1"/>
          <p:nvPr>
            <p:ph idx="2" type="subTitle"/>
          </p:nvPr>
        </p:nvSpPr>
        <p:spPr>
          <a:xfrm>
            <a:off x="5040467" y="4058667"/>
            <a:ext cx="2565900" cy="21105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640" name="Google Shape;640;p92"/>
          <p:cNvSpPr txBox="1"/>
          <p:nvPr>
            <p:ph idx="3" type="subTitle"/>
          </p:nvPr>
        </p:nvSpPr>
        <p:spPr>
          <a:xfrm>
            <a:off x="9140233" y="4058667"/>
            <a:ext cx="2541600" cy="21105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641" name="Google Shape;641;p92"/>
          <p:cNvSpPr txBox="1"/>
          <p:nvPr>
            <p:ph type="title"/>
          </p:nvPr>
        </p:nvSpPr>
        <p:spPr>
          <a:xfrm>
            <a:off x="940667" y="3330967"/>
            <a:ext cx="2541600" cy="7275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1900"/>
              <a:buNone/>
              <a:defRPr sz="1900"/>
            </a:lvl1pPr>
            <a:lvl2pPr lvl="1" algn="l">
              <a:lnSpc>
                <a:spcPct val="100000"/>
              </a:lnSpc>
              <a:spcBef>
                <a:spcPts val="0"/>
              </a:spcBef>
              <a:spcAft>
                <a:spcPts val="0"/>
              </a:spcAft>
              <a:buSzPts val="1900"/>
              <a:buNone/>
              <a:defRPr sz="1900"/>
            </a:lvl2pPr>
            <a:lvl3pPr lvl="2" algn="l">
              <a:lnSpc>
                <a:spcPct val="100000"/>
              </a:lnSpc>
              <a:spcBef>
                <a:spcPts val="0"/>
              </a:spcBef>
              <a:spcAft>
                <a:spcPts val="0"/>
              </a:spcAft>
              <a:buSzPts val="1900"/>
              <a:buNone/>
              <a:defRPr sz="1900"/>
            </a:lvl3pPr>
            <a:lvl4pPr lvl="3" algn="l">
              <a:lnSpc>
                <a:spcPct val="100000"/>
              </a:lnSpc>
              <a:spcBef>
                <a:spcPts val="0"/>
              </a:spcBef>
              <a:spcAft>
                <a:spcPts val="0"/>
              </a:spcAft>
              <a:buSzPts val="1900"/>
              <a:buNone/>
              <a:defRPr sz="1900"/>
            </a:lvl4pPr>
            <a:lvl5pPr lvl="4" algn="l">
              <a:lnSpc>
                <a:spcPct val="100000"/>
              </a:lnSpc>
              <a:spcBef>
                <a:spcPts val="0"/>
              </a:spcBef>
              <a:spcAft>
                <a:spcPts val="0"/>
              </a:spcAft>
              <a:buSzPts val="1900"/>
              <a:buNone/>
              <a:defRPr sz="1900"/>
            </a:lvl5pPr>
            <a:lvl6pPr lvl="5" algn="l">
              <a:lnSpc>
                <a:spcPct val="100000"/>
              </a:lnSpc>
              <a:spcBef>
                <a:spcPts val="0"/>
              </a:spcBef>
              <a:spcAft>
                <a:spcPts val="0"/>
              </a:spcAft>
              <a:buSzPts val="1900"/>
              <a:buNone/>
              <a:defRPr sz="1900"/>
            </a:lvl6pPr>
            <a:lvl7pPr lvl="6" algn="l">
              <a:lnSpc>
                <a:spcPct val="100000"/>
              </a:lnSpc>
              <a:spcBef>
                <a:spcPts val="0"/>
              </a:spcBef>
              <a:spcAft>
                <a:spcPts val="0"/>
              </a:spcAft>
              <a:buSzPts val="1900"/>
              <a:buNone/>
              <a:defRPr sz="1900"/>
            </a:lvl7pPr>
            <a:lvl8pPr lvl="7" algn="l">
              <a:lnSpc>
                <a:spcPct val="100000"/>
              </a:lnSpc>
              <a:spcBef>
                <a:spcPts val="0"/>
              </a:spcBef>
              <a:spcAft>
                <a:spcPts val="0"/>
              </a:spcAft>
              <a:buSzPts val="1900"/>
              <a:buNone/>
              <a:defRPr sz="1900"/>
            </a:lvl8pPr>
            <a:lvl9pPr lvl="8" algn="l">
              <a:lnSpc>
                <a:spcPct val="100000"/>
              </a:lnSpc>
              <a:spcBef>
                <a:spcPts val="0"/>
              </a:spcBef>
              <a:spcAft>
                <a:spcPts val="0"/>
              </a:spcAft>
              <a:buSzPts val="1900"/>
              <a:buNone/>
              <a:defRPr sz="1900"/>
            </a:lvl9pPr>
          </a:lstStyle>
          <a:p/>
        </p:txBody>
      </p:sp>
      <p:sp>
        <p:nvSpPr>
          <p:cNvPr id="642" name="Google Shape;642;p92"/>
          <p:cNvSpPr txBox="1"/>
          <p:nvPr>
            <p:ph idx="4" type="title"/>
          </p:nvPr>
        </p:nvSpPr>
        <p:spPr>
          <a:xfrm>
            <a:off x="5040456" y="3330967"/>
            <a:ext cx="2541600" cy="7275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1900"/>
              <a:buNone/>
              <a:defRPr sz="1900"/>
            </a:lvl1pPr>
            <a:lvl2pPr lvl="1" algn="l">
              <a:lnSpc>
                <a:spcPct val="100000"/>
              </a:lnSpc>
              <a:spcBef>
                <a:spcPts val="0"/>
              </a:spcBef>
              <a:spcAft>
                <a:spcPts val="0"/>
              </a:spcAft>
              <a:buSzPts val="1900"/>
              <a:buNone/>
              <a:defRPr sz="1900"/>
            </a:lvl2pPr>
            <a:lvl3pPr lvl="2" algn="l">
              <a:lnSpc>
                <a:spcPct val="100000"/>
              </a:lnSpc>
              <a:spcBef>
                <a:spcPts val="0"/>
              </a:spcBef>
              <a:spcAft>
                <a:spcPts val="0"/>
              </a:spcAft>
              <a:buSzPts val="1900"/>
              <a:buNone/>
              <a:defRPr sz="1900"/>
            </a:lvl3pPr>
            <a:lvl4pPr lvl="3" algn="l">
              <a:lnSpc>
                <a:spcPct val="100000"/>
              </a:lnSpc>
              <a:spcBef>
                <a:spcPts val="0"/>
              </a:spcBef>
              <a:spcAft>
                <a:spcPts val="0"/>
              </a:spcAft>
              <a:buSzPts val="1900"/>
              <a:buNone/>
              <a:defRPr sz="1900"/>
            </a:lvl4pPr>
            <a:lvl5pPr lvl="4" algn="l">
              <a:lnSpc>
                <a:spcPct val="100000"/>
              </a:lnSpc>
              <a:spcBef>
                <a:spcPts val="0"/>
              </a:spcBef>
              <a:spcAft>
                <a:spcPts val="0"/>
              </a:spcAft>
              <a:buSzPts val="1900"/>
              <a:buNone/>
              <a:defRPr sz="1900"/>
            </a:lvl5pPr>
            <a:lvl6pPr lvl="5" algn="l">
              <a:lnSpc>
                <a:spcPct val="100000"/>
              </a:lnSpc>
              <a:spcBef>
                <a:spcPts val="0"/>
              </a:spcBef>
              <a:spcAft>
                <a:spcPts val="0"/>
              </a:spcAft>
              <a:buSzPts val="1900"/>
              <a:buNone/>
              <a:defRPr sz="1900"/>
            </a:lvl6pPr>
            <a:lvl7pPr lvl="6" algn="l">
              <a:lnSpc>
                <a:spcPct val="100000"/>
              </a:lnSpc>
              <a:spcBef>
                <a:spcPts val="0"/>
              </a:spcBef>
              <a:spcAft>
                <a:spcPts val="0"/>
              </a:spcAft>
              <a:buSzPts val="1900"/>
              <a:buNone/>
              <a:defRPr sz="1900"/>
            </a:lvl7pPr>
            <a:lvl8pPr lvl="7" algn="l">
              <a:lnSpc>
                <a:spcPct val="100000"/>
              </a:lnSpc>
              <a:spcBef>
                <a:spcPts val="0"/>
              </a:spcBef>
              <a:spcAft>
                <a:spcPts val="0"/>
              </a:spcAft>
              <a:buSzPts val="1900"/>
              <a:buNone/>
              <a:defRPr sz="1900"/>
            </a:lvl8pPr>
            <a:lvl9pPr lvl="8" algn="l">
              <a:lnSpc>
                <a:spcPct val="100000"/>
              </a:lnSpc>
              <a:spcBef>
                <a:spcPts val="0"/>
              </a:spcBef>
              <a:spcAft>
                <a:spcPts val="0"/>
              </a:spcAft>
              <a:buSzPts val="1900"/>
              <a:buNone/>
              <a:defRPr sz="1900"/>
            </a:lvl9pPr>
          </a:lstStyle>
          <a:p/>
        </p:txBody>
      </p:sp>
      <p:sp>
        <p:nvSpPr>
          <p:cNvPr id="643" name="Google Shape;643;p92"/>
          <p:cNvSpPr txBox="1"/>
          <p:nvPr>
            <p:ph idx="5" type="title"/>
          </p:nvPr>
        </p:nvSpPr>
        <p:spPr>
          <a:xfrm>
            <a:off x="9140229" y="3330967"/>
            <a:ext cx="2541600" cy="7275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1900"/>
              <a:buNone/>
              <a:defRPr sz="1900"/>
            </a:lvl1pPr>
            <a:lvl2pPr lvl="1" algn="l">
              <a:lnSpc>
                <a:spcPct val="100000"/>
              </a:lnSpc>
              <a:spcBef>
                <a:spcPts val="0"/>
              </a:spcBef>
              <a:spcAft>
                <a:spcPts val="0"/>
              </a:spcAft>
              <a:buSzPts val="1900"/>
              <a:buNone/>
              <a:defRPr sz="1900"/>
            </a:lvl2pPr>
            <a:lvl3pPr lvl="2" algn="l">
              <a:lnSpc>
                <a:spcPct val="100000"/>
              </a:lnSpc>
              <a:spcBef>
                <a:spcPts val="0"/>
              </a:spcBef>
              <a:spcAft>
                <a:spcPts val="0"/>
              </a:spcAft>
              <a:buSzPts val="1900"/>
              <a:buNone/>
              <a:defRPr sz="1900"/>
            </a:lvl3pPr>
            <a:lvl4pPr lvl="3" algn="l">
              <a:lnSpc>
                <a:spcPct val="100000"/>
              </a:lnSpc>
              <a:spcBef>
                <a:spcPts val="0"/>
              </a:spcBef>
              <a:spcAft>
                <a:spcPts val="0"/>
              </a:spcAft>
              <a:buSzPts val="1900"/>
              <a:buNone/>
              <a:defRPr sz="1900"/>
            </a:lvl4pPr>
            <a:lvl5pPr lvl="4" algn="l">
              <a:lnSpc>
                <a:spcPct val="100000"/>
              </a:lnSpc>
              <a:spcBef>
                <a:spcPts val="0"/>
              </a:spcBef>
              <a:spcAft>
                <a:spcPts val="0"/>
              </a:spcAft>
              <a:buSzPts val="1900"/>
              <a:buNone/>
              <a:defRPr sz="1900"/>
            </a:lvl5pPr>
            <a:lvl6pPr lvl="5" algn="l">
              <a:lnSpc>
                <a:spcPct val="100000"/>
              </a:lnSpc>
              <a:spcBef>
                <a:spcPts val="0"/>
              </a:spcBef>
              <a:spcAft>
                <a:spcPts val="0"/>
              </a:spcAft>
              <a:buSzPts val="1900"/>
              <a:buNone/>
              <a:defRPr sz="1900"/>
            </a:lvl6pPr>
            <a:lvl7pPr lvl="6" algn="l">
              <a:lnSpc>
                <a:spcPct val="100000"/>
              </a:lnSpc>
              <a:spcBef>
                <a:spcPts val="0"/>
              </a:spcBef>
              <a:spcAft>
                <a:spcPts val="0"/>
              </a:spcAft>
              <a:buSzPts val="1900"/>
              <a:buNone/>
              <a:defRPr sz="1900"/>
            </a:lvl7pPr>
            <a:lvl8pPr lvl="7" algn="l">
              <a:lnSpc>
                <a:spcPct val="100000"/>
              </a:lnSpc>
              <a:spcBef>
                <a:spcPts val="0"/>
              </a:spcBef>
              <a:spcAft>
                <a:spcPts val="0"/>
              </a:spcAft>
              <a:buSzPts val="1900"/>
              <a:buNone/>
              <a:defRPr sz="1900"/>
            </a:lvl8pPr>
            <a:lvl9pPr lvl="8" algn="l">
              <a:lnSpc>
                <a:spcPct val="100000"/>
              </a:lnSpc>
              <a:spcBef>
                <a:spcPts val="0"/>
              </a:spcBef>
              <a:spcAft>
                <a:spcPts val="0"/>
              </a:spcAft>
              <a:buSzPts val="1900"/>
              <a:buNone/>
              <a:defRPr sz="1900"/>
            </a:lvl9pPr>
          </a:lstStyle>
          <a:p/>
        </p:txBody>
      </p:sp>
      <p:sp>
        <p:nvSpPr>
          <p:cNvPr id="644" name="Google Shape;644;p92"/>
          <p:cNvSpPr txBox="1"/>
          <p:nvPr>
            <p:ph idx="6"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645" name="Google Shape;645;p92"/>
          <p:cNvSpPr txBox="1"/>
          <p:nvPr>
            <p:ph idx="7"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4">
  <p:cSld name="CUSTOM_13">
    <p:spTree>
      <p:nvGrpSpPr>
        <p:cNvPr id="646" name="Shape 646"/>
        <p:cNvGrpSpPr/>
        <p:nvPr/>
      </p:nvGrpSpPr>
      <p:grpSpPr>
        <a:xfrm>
          <a:off x="0" y="0"/>
          <a:ext cx="0" cy="0"/>
          <a:chOff x="0" y="0"/>
          <a:chExt cx="0" cy="0"/>
        </a:xfrm>
      </p:grpSpPr>
      <p:sp>
        <p:nvSpPr>
          <p:cNvPr id="647" name="Google Shape;647;p93"/>
          <p:cNvSpPr/>
          <p:nvPr/>
        </p:nvSpPr>
        <p:spPr>
          <a:xfrm>
            <a:off x="1113000" y="2215867"/>
            <a:ext cx="1026900" cy="1026900"/>
          </a:xfrm>
          <a:prstGeom prst="ellipse">
            <a:avLst/>
          </a:prstGeom>
          <a:solidFill>
            <a:srgbClr val="2E5E7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648" name="Google Shape;648;p93"/>
          <p:cNvSpPr/>
          <p:nvPr/>
        </p:nvSpPr>
        <p:spPr>
          <a:xfrm>
            <a:off x="4958847" y="2215867"/>
            <a:ext cx="1026900" cy="1026900"/>
          </a:xfrm>
          <a:prstGeom prst="ellipse">
            <a:avLst/>
          </a:prstGeom>
          <a:solidFill>
            <a:srgbClr val="2E5E7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649" name="Google Shape;649;p93"/>
          <p:cNvSpPr/>
          <p:nvPr/>
        </p:nvSpPr>
        <p:spPr>
          <a:xfrm>
            <a:off x="8818700" y="2215867"/>
            <a:ext cx="1026900" cy="1026900"/>
          </a:xfrm>
          <a:prstGeom prst="ellipse">
            <a:avLst/>
          </a:prstGeom>
          <a:solidFill>
            <a:srgbClr val="2E5E7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650" name="Google Shape;650;p93"/>
          <p:cNvSpPr txBox="1"/>
          <p:nvPr/>
        </p:nvSpPr>
        <p:spPr>
          <a:xfrm>
            <a:off x="1113000" y="2320400"/>
            <a:ext cx="1026900" cy="861900"/>
          </a:xfrm>
          <a:prstGeom prst="rect">
            <a:avLst/>
          </a:prstGeom>
          <a:noFill/>
          <a:ln>
            <a:noFill/>
          </a:ln>
        </p:spPr>
        <p:txBody>
          <a:bodyPr anchorCtr="0" anchor="t" bIns="121900" lIns="121900" spcFirstLastPara="1" rIns="121900" wrap="square" tIns="121900">
            <a:sp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FFFFFF"/>
                </a:solidFill>
                <a:latin typeface="Roboto"/>
                <a:ea typeface="Roboto"/>
                <a:cs typeface="Roboto"/>
                <a:sym typeface="Roboto"/>
              </a:rPr>
              <a:t>01</a:t>
            </a:r>
            <a:endParaRPr b="0" i="0" sz="4000" u="none" cap="none" strike="noStrike">
              <a:solidFill>
                <a:srgbClr val="FFFFFF"/>
              </a:solidFill>
              <a:latin typeface="Roboto"/>
              <a:ea typeface="Roboto"/>
              <a:cs typeface="Roboto"/>
              <a:sym typeface="Roboto"/>
            </a:endParaRPr>
          </a:p>
        </p:txBody>
      </p:sp>
      <p:sp>
        <p:nvSpPr>
          <p:cNvPr id="651" name="Google Shape;651;p93"/>
          <p:cNvSpPr txBox="1"/>
          <p:nvPr/>
        </p:nvSpPr>
        <p:spPr>
          <a:xfrm>
            <a:off x="4959000" y="2320400"/>
            <a:ext cx="1026900" cy="861900"/>
          </a:xfrm>
          <a:prstGeom prst="rect">
            <a:avLst/>
          </a:prstGeom>
          <a:noFill/>
          <a:ln>
            <a:noFill/>
          </a:ln>
        </p:spPr>
        <p:txBody>
          <a:bodyPr anchorCtr="0" anchor="t" bIns="121900" lIns="121900" spcFirstLastPara="1" rIns="121900" wrap="square" tIns="121900">
            <a:sp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FFFFFF"/>
                </a:solidFill>
                <a:latin typeface="Roboto"/>
                <a:ea typeface="Roboto"/>
                <a:cs typeface="Roboto"/>
                <a:sym typeface="Roboto"/>
              </a:rPr>
              <a:t>02</a:t>
            </a:r>
            <a:endParaRPr b="0" i="0" sz="4000" u="none" cap="none" strike="noStrike">
              <a:solidFill>
                <a:srgbClr val="FFFFFF"/>
              </a:solidFill>
              <a:latin typeface="Roboto"/>
              <a:ea typeface="Roboto"/>
              <a:cs typeface="Roboto"/>
              <a:sym typeface="Roboto"/>
            </a:endParaRPr>
          </a:p>
        </p:txBody>
      </p:sp>
      <p:sp>
        <p:nvSpPr>
          <p:cNvPr id="652" name="Google Shape;652;p93"/>
          <p:cNvSpPr txBox="1"/>
          <p:nvPr/>
        </p:nvSpPr>
        <p:spPr>
          <a:xfrm>
            <a:off x="8818700" y="2320400"/>
            <a:ext cx="1026900" cy="861900"/>
          </a:xfrm>
          <a:prstGeom prst="rect">
            <a:avLst/>
          </a:prstGeom>
          <a:noFill/>
          <a:ln>
            <a:noFill/>
          </a:ln>
        </p:spPr>
        <p:txBody>
          <a:bodyPr anchorCtr="0" anchor="t" bIns="121900" lIns="121900" spcFirstLastPara="1" rIns="121900" wrap="square" tIns="121900">
            <a:sp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FFFFFF"/>
                </a:solidFill>
                <a:latin typeface="Roboto"/>
                <a:ea typeface="Roboto"/>
                <a:cs typeface="Roboto"/>
                <a:sym typeface="Roboto"/>
              </a:rPr>
              <a:t>03</a:t>
            </a:r>
            <a:endParaRPr b="0" i="0" sz="4000" u="none" cap="none" strike="noStrike">
              <a:solidFill>
                <a:srgbClr val="FFFFFF"/>
              </a:solidFill>
              <a:latin typeface="Roboto"/>
              <a:ea typeface="Roboto"/>
              <a:cs typeface="Roboto"/>
              <a:sym typeface="Roboto"/>
            </a:endParaRPr>
          </a:p>
        </p:txBody>
      </p:sp>
      <p:sp>
        <p:nvSpPr>
          <p:cNvPr id="653" name="Google Shape;653;p93"/>
          <p:cNvSpPr txBox="1"/>
          <p:nvPr>
            <p:ph idx="1" type="subTitle"/>
          </p:nvPr>
        </p:nvSpPr>
        <p:spPr>
          <a:xfrm>
            <a:off x="1195267" y="3957067"/>
            <a:ext cx="2565900" cy="21105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Font typeface="Roboto"/>
              <a:buNone/>
              <a:defRPr sz="1900">
                <a:latin typeface="Roboto"/>
                <a:ea typeface="Roboto"/>
                <a:cs typeface="Roboto"/>
                <a:sym typeface="Roboto"/>
              </a:defRPr>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654" name="Google Shape;654;p93"/>
          <p:cNvSpPr txBox="1"/>
          <p:nvPr>
            <p:ph type="title"/>
          </p:nvPr>
        </p:nvSpPr>
        <p:spPr>
          <a:xfrm>
            <a:off x="1195267" y="3229367"/>
            <a:ext cx="2541600" cy="7275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1900"/>
              <a:buNone/>
              <a:defRPr sz="1900"/>
            </a:lvl1pPr>
            <a:lvl2pPr lvl="1" algn="l">
              <a:lnSpc>
                <a:spcPct val="100000"/>
              </a:lnSpc>
              <a:spcBef>
                <a:spcPts val="0"/>
              </a:spcBef>
              <a:spcAft>
                <a:spcPts val="0"/>
              </a:spcAft>
              <a:buSzPts val="1900"/>
              <a:buNone/>
              <a:defRPr sz="1900"/>
            </a:lvl2pPr>
            <a:lvl3pPr lvl="2" algn="l">
              <a:lnSpc>
                <a:spcPct val="100000"/>
              </a:lnSpc>
              <a:spcBef>
                <a:spcPts val="0"/>
              </a:spcBef>
              <a:spcAft>
                <a:spcPts val="0"/>
              </a:spcAft>
              <a:buSzPts val="1900"/>
              <a:buNone/>
              <a:defRPr sz="1900"/>
            </a:lvl3pPr>
            <a:lvl4pPr lvl="3" algn="l">
              <a:lnSpc>
                <a:spcPct val="100000"/>
              </a:lnSpc>
              <a:spcBef>
                <a:spcPts val="0"/>
              </a:spcBef>
              <a:spcAft>
                <a:spcPts val="0"/>
              </a:spcAft>
              <a:buSzPts val="1900"/>
              <a:buNone/>
              <a:defRPr sz="1900"/>
            </a:lvl4pPr>
            <a:lvl5pPr lvl="4" algn="l">
              <a:lnSpc>
                <a:spcPct val="100000"/>
              </a:lnSpc>
              <a:spcBef>
                <a:spcPts val="0"/>
              </a:spcBef>
              <a:spcAft>
                <a:spcPts val="0"/>
              </a:spcAft>
              <a:buSzPts val="1900"/>
              <a:buNone/>
              <a:defRPr sz="1900"/>
            </a:lvl5pPr>
            <a:lvl6pPr lvl="5" algn="l">
              <a:lnSpc>
                <a:spcPct val="100000"/>
              </a:lnSpc>
              <a:spcBef>
                <a:spcPts val="0"/>
              </a:spcBef>
              <a:spcAft>
                <a:spcPts val="0"/>
              </a:spcAft>
              <a:buSzPts val="1900"/>
              <a:buNone/>
              <a:defRPr sz="1900"/>
            </a:lvl6pPr>
            <a:lvl7pPr lvl="6" algn="l">
              <a:lnSpc>
                <a:spcPct val="100000"/>
              </a:lnSpc>
              <a:spcBef>
                <a:spcPts val="0"/>
              </a:spcBef>
              <a:spcAft>
                <a:spcPts val="0"/>
              </a:spcAft>
              <a:buSzPts val="1900"/>
              <a:buNone/>
              <a:defRPr sz="1900"/>
            </a:lvl7pPr>
            <a:lvl8pPr lvl="7" algn="l">
              <a:lnSpc>
                <a:spcPct val="100000"/>
              </a:lnSpc>
              <a:spcBef>
                <a:spcPts val="0"/>
              </a:spcBef>
              <a:spcAft>
                <a:spcPts val="0"/>
              </a:spcAft>
              <a:buSzPts val="1900"/>
              <a:buNone/>
              <a:defRPr sz="1900"/>
            </a:lvl8pPr>
            <a:lvl9pPr lvl="8" algn="l">
              <a:lnSpc>
                <a:spcPct val="100000"/>
              </a:lnSpc>
              <a:spcBef>
                <a:spcPts val="0"/>
              </a:spcBef>
              <a:spcAft>
                <a:spcPts val="0"/>
              </a:spcAft>
              <a:buSzPts val="1900"/>
              <a:buNone/>
              <a:defRPr sz="1900"/>
            </a:lvl9pPr>
          </a:lstStyle>
          <a:p/>
        </p:txBody>
      </p:sp>
      <p:sp>
        <p:nvSpPr>
          <p:cNvPr id="655" name="Google Shape;655;p93"/>
          <p:cNvSpPr txBox="1"/>
          <p:nvPr>
            <p:ph idx="2" type="subTitle"/>
          </p:nvPr>
        </p:nvSpPr>
        <p:spPr>
          <a:xfrm>
            <a:off x="5072933" y="3957067"/>
            <a:ext cx="2565900" cy="21105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Font typeface="Roboto"/>
              <a:buNone/>
              <a:defRPr sz="1900">
                <a:latin typeface="Roboto"/>
                <a:ea typeface="Roboto"/>
                <a:cs typeface="Roboto"/>
                <a:sym typeface="Roboto"/>
              </a:defRPr>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656" name="Google Shape;656;p93"/>
          <p:cNvSpPr txBox="1"/>
          <p:nvPr>
            <p:ph idx="3" type="title"/>
          </p:nvPr>
        </p:nvSpPr>
        <p:spPr>
          <a:xfrm>
            <a:off x="5072923" y="3229367"/>
            <a:ext cx="2541600" cy="7275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1900"/>
              <a:buNone/>
              <a:defRPr sz="1900"/>
            </a:lvl1pPr>
            <a:lvl2pPr lvl="1" algn="l">
              <a:lnSpc>
                <a:spcPct val="100000"/>
              </a:lnSpc>
              <a:spcBef>
                <a:spcPts val="0"/>
              </a:spcBef>
              <a:spcAft>
                <a:spcPts val="0"/>
              </a:spcAft>
              <a:buSzPts val="1900"/>
              <a:buNone/>
              <a:defRPr sz="1900"/>
            </a:lvl2pPr>
            <a:lvl3pPr lvl="2" algn="l">
              <a:lnSpc>
                <a:spcPct val="100000"/>
              </a:lnSpc>
              <a:spcBef>
                <a:spcPts val="0"/>
              </a:spcBef>
              <a:spcAft>
                <a:spcPts val="0"/>
              </a:spcAft>
              <a:buSzPts val="1900"/>
              <a:buNone/>
              <a:defRPr sz="1900"/>
            </a:lvl3pPr>
            <a:lvl4pPr lvl="3" algn="l">
              <a:lnSpc>
                <a:spcPct val="100000"/>
              </a:lnSpc>
              <a:spcBef>
                <a:spcPts val="0"/>
              </a:spcBef>
              <a:spcAft>
                <a:spcPts val="0"/>
              </a:spcAft>
              <a:buSzPts val="1900"/>
              <a:buNone/>
              <a:defRPr sz="1900"/>
            </a:lvl4pPr>
            <a:lvl5pPr lvl="4" algn="l">
              <a:lnSpc>
                <a:spcPct val="100000"/>
              </a:lnSpc>
              <a:spcBef>
                <a:spcPts val="0"/>
              </a:spcBef>
              <a:spcAft>
                <a:spcPts val="0"/>
              </a:spcAft>
              <a:buSzPts val="1900"/>
              <a:buNone/>
              <a:defRPr sz="1900"/>
            </a:lvl5pPr>
            <a:lvl6pPr lvl="5" algn="l">
              <a:lnSpc>
                <a:spcPct val="100000"/>
              </a:lnSpc>
              <a:spcBef>
                <a:spcPts val="0"/>
              </a:spcBef>
              <a:spcAft>
                <a:spcPts val="0"/>
              </a:spcAft>
              <a:buSzPts val="1900"/>
              <a:buNone/>
              <a:defRPr sz="1900"/>
            </a:lvl6pPr>
            <a:lvl7pPr lvl="6" algn="l">
              <a:lnSpc>
                <a:spcPct val="100000"/>
              </a:lnSpc>
              <a:spcBef>
                <a:spcPts val="0"/>
              </a:spcBef>
              <a:spcAft>
                <a:spcPts val="0"/>
              </a:spcAft>
              <a:buSzPts val="1900"/>
              <a:buNone/>
              <a:defRPr sz="1900"/>
            </a:lvl7pPr>
            <a:lvl8pPr lvl="7" algn="l">
              <a:lnSpc>
                <a:spcPct val="100000"/>
              </a:lnSpc>
              <a:spcBef>
                <a:spcPts val="0"/>
              </a:spcBef>
              <a:spcAft>
                <a:spcPts val="0"/>
              </a:spcAft>
              <a:buSzPts val="1900"/>
              <a:buNone/>
              <a:defRPr sz="1900"/>
            </a:lvl8pPr>
            <a:lvl9pPr lvl="8" algn="l">
              <a:lnSpc>
                <a:spcPct val="100000"/>
              </a:lnSpc>
              <a:spcBef>
                <a:spcPts val="0"/>
              </a:spcBef>
              <a:spcAft>
                <a:spcPts val="0"/>
              </a:spcAft>
              <a:buSzPts val="1900"/>
              <a:buNone/>
              <a:defRPr sz="1900"/>
            </a:lvl9pPr>
          </a:lstStyle>
          <a:p/>
        </p:txBody>
      </p:sp>
      <p:sp>
        <p:nvSpPr>
          <p:cNvPr id="657" name="Google Shape;657;p93"/>
          <p:cNvSpPr txBox="1"/>
          <p:nvPr>
            <p:ph idx="4" type="subTitle"/>
          </p:nvPr>
        </p:nvSpPr>
        <p:spPr>
          <a:xfrm>
            <a:off x="8976800" y="3957067"/>
            <a:ext cx="2541600" cy="21105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Font typeface="Roboto"/>
              <a:buNone/>
              <a:defRPr sz="1900">
                <a:latin typeface="Roboto"/>
                <a:ea typeface="Roboto"/>
                <a:cs typeface="Roboto"/>
                <a:sym typeface="Roboto"/>
              </a:defRPr>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658" name="Google Shape;658;p93"/>
          <p:cNvSpPr txBox="1"/>
          <p:nvPr>
            <p:ph idx="5" type="title"/>
          </p:nvPr>
        </p:nvSpPr>
        <p:spPr>
          <a:xfrm>
            <a:off x="8976796" y="3229367"/>
            <a:ext cx="2541600" cy="7275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1900"/>
              <a:buNone/>
              <a:defRPr sz="1900"/>
            </a:lvl1pPr>
            <a:lvl2pPr lvl="1" algn="l">
              <a:lnSpc>
                <a:spcPct val="100000"/>
              </a:lnSpc>
              <a:spcBef>
                <a:spcPts val="0"/>
              </a:spcBef>
              <a:spcAft>
                <a:spcPts val="0"/>
              </a:spcAft>
              <a:buSzPts val="1900"/>
              <a:buNone/>
              <a:defRPr sz="1900"/>
            </a:lvl2pPr>
            <a:lvl3pPr lvl="2" algn="l">
              <a:lnSpc>
                <a:spcPct val="100000"/>
              </a:lnSpc>
              <a:spcBef>
                <a:spcPts val="0"/>
              </a:spcBef>
              <a:spcAft>
                <a:spcPts val="0"/>
              </a:spcAft>
              <a:buSzPts val="1900"/>
              <a:buNone/>
              <a:defRPr sz="1900"/>
            </a:lvl3pPr>
            <a:lvl4pPr lvl="3" algn="l">
              <a:lnSpc>
                <a:spcPct val="100000"/>
              </a:lnSpc>
              <a:spcBef>
                <a:spcPts val="0"/>
              </a:spcBef>
              <a:spcAft>
                <a:spcPts val="0"/>
              </a:spcAft>
              <a:buSzPts val="1900"/>
              <a:buNone/>
              <a:defRPr sz="1900"/>
            </a:lvl4pPr>
            <a:lvl5pPr lvl="4" algn="l">
              <a:lnSpc>
                <a:spcPct val="100000"/>
              </a:lnSpc>
              <a:spcBef>
                <a:spcPts val="0"/>
              </a:spcBef>
              <a:spcAft>
                <a:spcPts val="0"/>
              </a:spcAft>
              <a:buSzPts val="1900"/>
              <a:buNone/>
              <a:defRPr sz="1900"/>
            </a:lvl5pPr>
            <a:lvl6pPr lvl="5" algn="l">
              <a:lnSpc>
                <a:spcPct val="100000"/>
              </a:lnSpc>
              <a:spcBef>
                <a:spcPts val="0"/>
              </a:spcBef>
              <a:spcAft>
                <a:spcPts val="0"/>
              </a:spcAft>
              <a:buSzPts val="1900"/>
              <a:buNone/>
              <a:defRPr sz="1900"/>
            </a:lvl6pPr>
            <a:lvl7pPr lvl="6" algn="l">
              <a:lnSpc>
                <a:spcPct val="100000"/>
              </a:lnSpc>
              <a:spcBef>
                <a:spcPts val="0"/>
              </a:spcBef>
              <a:spcAft>
                <a:spcPts val="0"/>
              </a:spcAft>
              <a:buSzPts val="1900"/>
              <a:buNone/>
              <a:defRPr sz="1900"/>
            </a:lvl7pPr>
            <a:lvl8pPr lvl="7" algn="l">
              <a:lnSpc>
                <a:spcPct val="100000"/>
              </a:lnSpc>
              <a:spcBef>
                <a:spcPts val="0"/>
              </a:spcBef>
              <a:spcAft>
                <a:spcPts val="0"/>
              </a:spcAft>
              <a:buSzPts val="1900"/>
              <a:buNone/>
              <a:defRPr sz="1900"/>
            </a:lvl8pPr>
            <a:lvl9pPr lvl="8" algn="l">
              <a:lnSpc>
                <a:spcPct val="100000"/>
              </a:lnSpc>
              <a:spcBef>
                <a:spcPts val="0"/>
              </a:spcBef>
              <a:spcAft>
                <a:spcPts val="0"/>
              </a:spcAft>
              <a:buSzPts val="1900"/>
              <a:buNone/>
              <a:defRPr sz="1900"/>
            </a:lvl9pPr>
          </a:lstStyle>
          <a:p/>
        </p:txBody>
      </p:sp>
      <p:sp>
        <p:nvSpPr>
          <p:cNvPr id="659" name="Google Shape;659;p93"/>
          <p:cNvSpPr txBox="1"/>
          <p:nvPr>
            <p:ph idx="6"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660" name="Google Shape;660;p93"/>
          <p:cNvSpPr txBox="1"/>
          <p:nvPr>
            <p:ph idx="7"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5">
  <p:cSld name="CUSTOM_14">
    <p:spTree>
      <p:nvGrpSpPr>
        <p:cNvPr id="661" name="Shape 661"/>
        <p:cNvGrpSpPr/>
        <p:nvPr/>
      </p:nvGrpSpPr>
      <p:grpSpPr>
        <a:xfrm>
          <a:off x="0" y="0"/>
          <a:ext cx="0" cy="0"/>
          <a:chOff x="0" y="0"/>
          <a:chExt cx="0" cy="0"/>
        </a:xfrm>
      </p:grpSpPr>
      <p:sp>
        <p:nvSpPr>
          <p:cNvPr id="662" name="Google Shape;662;p94"/>
          <p:cNvSpPr/>
          <p:nvPr/>
        </p:nvSpPr>
        <p:spPr>
          <a:xfrm>
            <a:off x="9414117" y="2407350"/>
            <a:ext cx="2134500" cy="2134500"/>
          </a:xfrm>
          <a:prstGeom prst="ellipse">
            <a:avLst/>
          </a:prstGeom>
          <a:noFill/>
          <a:ln cap="flat" cmpd="sng" w="19050">
            <a:solidFill>
              <a:srgbClr val="2E5E73"/>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94"/>
          <p:cNvSpPr/>
          <p:nvPr/>
        </p:nvSpPr>
        <p:spPr>
          <a:xfrm>
            <a:off x="9044299" y="2336033"/>
            <a:ext cx="1416300" cy="2641500"/>
          </a:xfrm>
          <a:prstGeom prst="rect">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64" name="Google Shape;664;p94"/>
          <p:cNvCxnSpPr>
            <a:stCxn id="665" idx="2"/>
          </p:cNvCxnSpPr>
          <p:nvPr/>
        </p:nvCxnSpPr>
        <p:spPr>
          <a:xfrm>
            <a:off x="1370043" y="2407359"/>
            <a:ext cx="9153600" cy="0"/>
          </a:xfrm>
          <a:prstGeom prst="straightConnector1">
            <a:avLst/>
          </a:prstGeom>
          <a:noFill/>
          <a:ln cap="flat" cmpd="sng" w="19050">
            <a:solidFill>
              <a:srgbClr val="2E5E73"/>
            </a:solidFill>
            <a:prstDash val="solid"/>
            <a:round/>
            <a:headEnd len="sm" w="sm" type="none"/>
            <a:tailEnd len="sm" w="sm" type="none"/>
          </a:ln>
        </p:spPr>
      </p:cxnSp>
      <p:sp>
        <p:nvSpPr>
          <p:cNvPr id="665" name="Google Shape;665;p94"/>
          <p:cNvSpPr/>
          <p:nvPr/>
        </p:nvSpPr>
        <p:spPr>
          <a:xfrm>
            <a:off x="1370043" y="2191959"/>
            <a:ext cx="430800" cy="430800"/>
          </a:xfrm>
          <a:prstGeom prst="ellipse">
            <a:avLst/>
          </a:prstGeom>
          <a:solidFill>
            <a:srgbClr val="FCB912"/>
          </a:solidFill>
          <a:ln>
            <a:noFill/>
          </a:ln>
        </p:spPr>
        <p:txBody>
          <a:bodyPr anchorCtr="0" anchor="ctr" bIns="121900" lIns="0" spcFirstLastPara="1" rIns="0" wrap="square" tIns="1219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82D49"/>
                </a:solidFill>
                <a:latin typeface="Roboto"/>
                <a:ea typeface="Roboto"/>
                <a:cs typeface="Roboto"/>
                <a:sym typeface="Roboto"/>
              </a:rPr>
              <a:t>1</a:t>
            </a:r>
            <a:endParaRPr b="1" i="0" sz="1200" u="none" cap="none" strike="noStrike">
              <a:solidFill>
                <a:srgbClr val="082D49"/>
              </a:solidFill>
              <a:latin typeface="Roboto"/>
              <a:ea typeface="Roboto"/>
              <a:cs typeface="Roboto"/>
              <a:sym typeface="Roboto"/>
            </a:endParaRPr>
          </a:p>
        </p:txBody>
      </p:sp>
      <p:sp>
        <p:nvSpPr>
          <p:cNvPr id="666" name="Google Shape;666;p94"/>
          <p:cNvSpPr/>
          <p:nvPr/>
        </p:nvSpPr>
        <p:spPr>
          <a:xfrm>
            <a:off x="3837863" y="2191959"/>
            <a:ext cx="430800" cy="430800"/>
          </a:xfrm>
          <a:prstGeom prst="ellipse">
            <a:avLst/>
          </a:prstGeom>
          <a:solidFill>
            <a:srgbClr val="FCB912"/>
          </a:solidFill>
          <a:ln>
            <a:noFill/>
          </a:ln>
        </p:spPr>
        <p:txBody>
          <a:bodyPr anchorCtr="0" anchor="ctr" bIns="121900" lIns="0" spcFirstLastPara="1" rIns="0" wrap="square" tIns="1219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82D49"/>
                </a:solidFill>
                <a:latin typeface="Roboto"/>
                <a:ea typeface="Roboto"/>
                <a:cs typeface="Roboto"/>
                <a:sym typeface="Roboto"/>
              </a:rPr>
              <a:t>2</a:t>
            </a:r>
            <a:endParaRPr b="1" i="0" sz="1200" u="none" cap="none" strike="noStrike">
              <a:solidFill>
                <a:srgbClr val="082D49"/>
              </a:solidFill>
              <a:latin typeface="Roboto"/>
              <a:ea typeface="Roboto"/>
              <a:cs typeface="Roboto"/>
              <a:sym typeface="Roboto"/>
            </a:endParaRPr>
          </a:p>
        </p:txBody>
      </p:sp>
      <p:sp>
        <p:nvSpPr>
          <p:cNvPr id="667" name="Google Shape;667;p94"/>
          <p:cNvSpPr/>
          <p:nvPr/>
        </p:nvSpPr>
        <p:spPr>
          <a:xfrm>
            <a:off x="6305646" y="2191959"/>
            <a:ext cx="430800" cy="430800"/>
          </a:xfrm>
          <a:prstGeom prst="ellipse">
            <a:avLst/>
          </a:prstGeom>
          <a:solidFill>
            <a:srgbClr val="F2F2F2"/>
          </a:solidFill>
          <a:ln>
            <a:noFill/>
          </a:ln>
        </p:spPr>
        <p:txBody>
          <a:bodyPr anchorCtr="0" anchor="ctr" bIns="121900" lIns="0" spcFirstLastPara="1" rIns="0" wrap="square" tIns="1219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82D49"/>
                </a:solidFill>
                <a:latin typeface="Roboto"/>
                <a:ea typeface="Roboto"/>
                <a:cs typeface="Roboto"/>
                <a:sym typeface="Roboto"/>
              </a:rPr>
              <a:t>3</a:t>
            </a:r>
            <a:endParaRPr b="1" i="0" sz="1200" u="none" cap="none" strike="noStrike">
              <a:solidFill>
                <a:srgbClr val="082D49"/>
              </a:solidFill>
              <a:latin typeface="Roboto"/>
              <a:ea typeface="Roboto"/>
              <a:cs typeface="Roboto"/>
              <a:sym typeface="Roboto"/>
            </a:endParaRPr>
          </a:p>
        </p:txBody>
      </p:sp>
      <p:sp>
        <p:nvSpPr>
          <p:cNvPr id="668" name="Google Shape;668;p94"/>
          <p:cNvSpPr/>
          <p:nvPr/>
        </p:nvSpPr>
        <p:spPr>
          <a:xfrm>
            <a:off x="8773446" y="2191959"/>
            <a:ext cx="430800" cy="430800"/>
          </a:xfrm>
          <a:prstGeom prst="ellipse">
            <a:avLst/>
          </a:prstGeom>
          <a:solidFill>
            <a:srgbClr val="F2F2F2"/>
          </a:solidFill>
          <a:ln>
            <a:noFill/>
          </a:ln>
        </p:spPr>
        <p:txBody>
          <a:bodyPr anchorCtr="0" anchor="ctr" bIns="121900" lIns="0" spcFirstLastPara="1" rIns="0" wrap="square" tIns="1219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82D49"/>
                </a:solidFill>
                <a:latin typeface="Roboto"/>
                <a:ea typeface="Roboto"/>
                <a:cs typeface="Roboto"/>
                <a:sym typeface="Roboto"/>
              </a:rPr>
              <a:t>4</a:t>
            </a:r>
            <a:endParaRPr b="1" i="0" sz="1200" u="none" cap="none" strike="noStrike">
              <a:solidFill>
                <a:srgbClr val="082D49"/>
              </a:solidFill>
              <a:latin typeface="Roboto"/>
              <a:ea typeface="Roboto"/>
              <a:cs typeface="Roboto"/>
              <a:sym typeface="Roboto"/>
            </a:endParaRPr>
          </a:p>
        </p:txBody>
      </p:sp>
      <p:cxnSp>
        <p:nvCxnSpPr>
          <p:cNvPr id="669" name="Google Shape;669;p94"/>
          <p:cNvCxnSpPr/>
          <p:nvPr/>
        </p:nvCxnSpPr>
        <p:spPr>
          <a:xfrm>
            <a:off x="1066783" y="4541916"/>
            <a:ext cx="9143700" cy="0"/>
          </a:xfrm>
          <a:prstGeom prst="straightConnector1">
            <a:avLst/>
          </a:prstGeom>
          <a:noFill/>
          <a:ln cap="flat" cmpd="sng" w="19050">
            <a:solidFill>
              <a:srgbClr val="2E5E73"/>
            </a:solidFill>
            <a:prstDash val="solid"/>
            <a:round/>
            <a:headEnd len="med" w="med" type="oval"/>
            <a:tailEnd len="sm" w="sm" type="none"/>
          </a:ln>
        </p:spPr>
      </p:cxnSp>
      <p:sp>
        <p:nvSpPr>
          <p:cNvPr id="670" name="Google Shape;670;p94"/>
          <p:cNvSpPr/>
          <p:nvPr/>
        </p:nvSpPr>
        <p:spPr>
          <a:xfrm>
            <a:off x="2626443" y="4366594"/>
            <a:ext cx="430800" cy="430800"/>
          </a:xfrm>
          <a:prstGeom prst="ellipse">
            <a:avLst/>
          </a:prstGeom>
          <a:solidFill>
            <a:srgbClr val="F2F2F2"/>
          </a:solidFill>
          <a:ln>
            <a:noFill/>
          </a:ln>
        </p:spPr>
        <p:txBody>
          <a:bodyPr anchorCtr="0" anchor="ctr" bIns="121900" lIns="0" spcFirstLastPara="1" rIns="0" wrap="square" tIns="1219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82D49"/>
                </a:solidFill>
                <a:latin typeface="Roboto"/>
                <a:ea typeface="Roboto"/>
                <a:cs typeface="Roboto"/>
                <a:sym typeface="Roboto"/>
              </a:rPr>
              <a:t>8</a:t>
            </a:r>
            <a:endParaRPr b="1" i="0" sz="1200" u="none" cap="none" strike="noStrike">
              <a:solidFill>
                <a:srgbClr val="082D49"/>
              </a:solidFill>
              <a:latin typeface="Roboto"/>
              <a:ea typeface="Roboto"/>
              <a:cs typeface="Roboto"/>
              <a:sym typeface="Roboto"/>
            </a:endParaRPr>
          </a:p>
        </p:txBody>
      </p:sp>
      <p:sp>
        <p:nvSpPr>
          <p:cNvPr id="671" name="Google Shape;671;p94"/>
          <p:cNvSpPr/>
          <p:nvPr/>
        </p:nvSpPr>
        <p:spPr>
          <a:xfrm>
            <a:off x="5094263" y="4366594"/>
            <a:ext cx="430800" cy="430800"/>
          </a:xfrm>
          <a:prstGeom prst="ellipse">
            <a:avLst/>
          </a:prstGeom>
          <a:solidFill>
            <a:srgbClr val="F2F2F2"/>
          </a:solidFill>
          <a:ln>
            <a:noFill/>
          </a:ln>
        </p:spPr>
        <p:txBody>
          <a:bodyPr anchorCtr="0" anchor="ctr" bIns="121900" lIns="0" spcFirstLastPara="1" rIns="0" wrap="square" tIns="1219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82D49"/>
                </a:solidFill>
                <a:latin typeface="Roboto"/>
                <a:ea typeface="Roboto"/>
                <a:cs typeface="Roboto"/>
                <a:sym typeface="Roboto"/>
              </a:rPr>
              <a:t>7</a:t>
            </a:r>
            <a:endParaRPr b="1" i="0" sz="1200" u="none" cap="none" strike="noStrike">
              <a:solidFill>
                <a:srgbClr val="082D49"/>
              </a:solidFill>
              <a:latin typeface="Roboto"/>
              <a:ea typeface="Roboto"/>
              <a:cs typeface="Roboto"/>
              <a:sym typeface="Roboto"/>
            </a:endParaRPr>
          </a:p>
        </p:txBody>
      </p:sp>
      <p:sp>
        <p:nvSpPr>
          <p:cNvPr id="672" name="Google Shape;672;p94"/>
          <p:cNvSpPr/>
          <p:nvPr/>
        </p:nvSpPr>
        <p:spPr>
          <a:xfrm>
            <a:off x="7562046" y="4366594"/>
            <a:ext cx="430800" cy="430800"/>
          </a:xfrm>
          <a:prstGeom prst="ellipse">
            <a:avLst/>
          </a:prstGeom>
          <a:solidFill>
            <a:srgbClr val="F2F2F2"/>
          </a:solidFill>
          <a:ln>
            <a:noFill/>
          </a:ln>
        </p:spPr>
        <p:txBody>
          <a:bodyPr anchorCtr="0" anchor="ctr" bIns="121900" lIns="0" spcFirstLastPara="1" rIns="0" wrap="square" tIns="1219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82D49"/>
                </a:solidFill>
                <a:latin typeface="Roboto"/>
                <a:ea typeface="Roboto"/>
                <a:cs typeface="Roboto"/>
                <a:sym typeface="Roboto"/>
              </a:rPr>
              <a:t>6</a:t>
            </a:r>
            <a:endParaRPr b="1" i="0" sz="1200" u="none" cap="none" strike="noStrike">
              <a:solidFill>
                <a:srgbClr val="082D49"/>
              </a:solidFill>
              <a:latin typeface="Roboto"/>
              <a:ea typeface="Roboto"/>
              <a:cs typeface="Roboto"/>
              <a:sym typeface="Roboto"/>
            </a:endParaRPr>
          </a:p>
        </p:txBody>
      </p:sp>
      <p:sp>
        <p:nvSpPr>
          <p:cNvPr id="673" name="Google Shape;673;p94"/>
          <p:cNvSpPr/>
          <p:nvPr/>
        </p:nvSpPr>
        <p:spPr>
          <a:xfrm>
            <a:off x="10029846" y="4366594"/>
            <a:ext cx="430800" cy="430800"/>
          </a:xfrm>
          <a:prstGeom prst="ellipse">
            <a:avLst/>
          </a:prstGeom>
          <a:solidFill>
            <a:srgbClr val="F2F2F2"/>
          </a:solidFill>
          <a:ln>
            <a:noFill/>
          </a:ln>
        </p:spPr>
        <p:txBody>
          <a:bodyPr anchorCtr="0" anchor="ctr" bIns="121900" lIns="0" spcFirstLastPara="1" rIns="0" wrap="square" tIns="1219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82D49"/>
                </a:solidFill>
                <a:latin typeface="Roboto"/>
                <a:ea typeface="Roboto"/>
                <a:cs typeface="Roboto"/>
                <a:sym typeface="Roboto"/>
              </a:rPr>
              <a:t>5</a:t>
            </a:r>
            <a:endParaRPr b="1" i="0" sz="1200" u="none" cap="none" strike="noStrike">
              <a:solidFill>
                <a:srgbClr val="082D49"/>
              </a:solidFill>
              <a:latin typeface="Roboto"/>
              <a:ea typeface="Roboto"/>
              <a:cs typeface="Roboto"/>
              <a:sym typeface="Roboto"/>
            </a:endParaRPr>
          </a:p>
        </p:txBody>
      </p:sp>
      <p:sp>
        <p:nvSpPr>
          <p:cNvPr id="674" name="Google Shape;674;p94"/>
          <p:cNvSpPr txBox="1"/>
          <p:nvPr>
            <p:ph idx="1" type="subTitle"/>
          </p:nvPr>
        </p:nvSpPr>
        <p:spPr>
          <a:xfrm>
            <a:off x="691367" y="3010533"/>
            <a:ext cx="1935300" cy="9405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100"/>
              <a:buNone/>
              <a:defRPr sz="1100"/>
            </a:lvl1pPr>
            <a:lvl2pPr lvl="1" algn="l">
              <a:lnSpc>
                <a:spcPct val="115000"/>
              </a:lnSpc>
              <a:spcBef>
                <a:spcPts val="0"/>
              </a:spcBef>
              <a:spcAft>
                <a:spcPts val="0"/>
              </a:spcAft>
              <a:buSzPts val="1100"/>
              <a:buNone/>
              <a:defRPr sz="1100"/>
            </a:lvl2pPr>
            <a:lvl3pPr lvl="2" algn="l">
              <a:lnSpc>
                <a:spcPct val="115000"/>
              </a:lnSpc>
              <a:spcBef>
                <a:spcPts val="0"/>
              </a:spcBef>
              <a:spcAft>
                <a:spcPts val="0"/>
              </a:spcAft>
              <a:buSzPts val="1100"/>
              <a:buNone/>
              <a:defRPr sz="1100"/>
            </a:lvl3pPr>
            <a:lvl4pPr lvl="3" algn="l">
              <a:lnSpc>
                <a:spcPct val="115000"/>
              </a:lnSpc>
              <a:spcBef>
                <a:spcPts val="0"/>
              </a:spcBef>
              <a:spcAft>
                <a:spcPts val="0"/>
              </a:spcAft>
              <a:buSzPts val="1100"/>
              <a:buNone/>
              <a:defRPr sz="1100"/>
            </a:lvl4pPr>
            <a:lvl5pPr lvl="4" algn="l">
              <a:lnSpc>
                <a:spcPct val="115000"/>
              </a:lnSpc>
              <a:spcBef>
                <a:spcPts val="0"/>
              </a:spcBef>
              <a:spcAft>
                <a:spcPts val="0"/>
              </a:spcAft>
              <a:buSzPts val="1100"/>
              <a:buNone/>
              <a:defRPr sz="1100"/>
            </a:lvl5pPr>
            <a:lvl6pPr lvl="5" algn="l">
              <a:lnSpc>
                <a:spcPct val="115000"/>
              </a:lnSpc>
              <a:spcBef>
                <a:spcPts val="0"/>
              </a:spcBef>
              <a:spcAft>
                <a:spcPts val="0"/>
              </a:spcAft>
              <a:buSzPts val="1100"/>
              <a:buNone/>
              <a:defRPr sz="1100"/>
            </a:lvl6pPr>
            <a:lvl7pPr lvl="6" algn="l">
              <a:lnSpc>
                <a:spcPct val="115000"/>
              </a:lnSpc>
              <a:spcBef>
                <a:spcPts val="0"/>
              </a:spcBef>
              <a:spcAft>
                <a:spcPts val="0"/>
              </a:spcAft>
              <a:buSzPts val="1100"/>
              <a:buNone/>
              <a:defRPr sz="1100"/>
            </a:lvl7pPr>
            <a:lvl8pPr lvl="7" algn="l">
              <a:lnSpc>
                <a:spcPct val="115000"/>
              </a:lnSpc>
              <a:spcBef>
                <a:spcPts val="0"/>
              </a:spcBef>
              <a:spcAft>
                <a:spcPts val="0"/>
              </a:spcAft>
              <a:buSzPts val="1100"/>
              <a:buNone/>
              <a:defRPr sz="1100"/>
            </a:lvl8pPr>
            <a:lvl9pPr lvl="8" algn="l">
              <a:lnSpc>
                <a:spcPct val="115000"/>
              </a:lnSpc>
              <a:spcBef>
                <a:spcPts val="0"/>
              </a:spcBef>
              <a:spcAft>
                <a:spcPts val="0"/>
              </a:spcAft>
              <a:buSzPts val="1100"/>
              <a:buNone/>
              <a:defRPr sz="1100"/>
            </a:lvl9pPr>
          </a:lstStyle>
          <a:p/>
        </p:txBody>
      </p:sp>
      <p:sp>
        <p:nvSpPr>
          <p:cNvPr id="675" name="Google Shape;675;p94"/>
          <p:cNvSpPr txBox="1"/>
          <p:nvPr>
            <p:ph type="title"/>
          </p:nvPr>
        </p:nvSpPr>
        <p:spPr>
          <a:xfrm>
            <a:off x="691367" y="2785067"/>
            <a:ext cx="2066700" cy="2628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1100"/>
              <a:buNone/>
              <a:defRPr sz="1100"/>
            </a:lvl1pPr>
            <a:lvl2pPr lvl="1" algn="l">
              <a:lnSpc>
                <a:spcPct val="100000"/>
              </a:lnSpc>
              <a:spcBef>
                <a:spcPts val="0"/>
              </a:spcBef>
              <a:spcAft>
                <a:spcPts val="0"/>
              </a:spcAft>
              <a:buSzPts val="1100"/>
              <a:buNone/>
              <a:defRPr sz="1100"/>
            </a:lvl2pPr>
            <a:lvl3pPr lvl="2" algn="l">
              <a:lnSpc>
                <a:spcPct val="100000"/>
              </a:lnSpc>
              <a:spcBef>
                <a:spcPts val="0"/>
              </a:spcBef>
              <a:spcAft>
                <a:spcPts val="0"/>
              </a:spcAft>
              <a:buSzPts val="1100"/>
              <a:buNone/>
              <a:defRPr sz="1100"/>
            </a:lvl3pPr>
            <a:lvl4pPr lvl="3" algn="l">
              <a:lnSpc>
                <a:spcPct val="100000"/>
              </a:lnSpc>
              <a:spcBef>
                <a:spcPts val="0"/>
              </a:spcBef>
              <a:spcAft>
                <a:spcPts val="0"/>
              </a:spcAft>
              <a:buSzPts val="1100"/>
              <a:buNone/>
              <a:defRPr sz="1100"/>
            </a:lvl4pPr>
            <a:lvl5pPr lvl="4" algn="l">
              <a:lnSpc>
                <a:spcPct val="100000"/>
              </a:lnSpc>
              <a:spcBef>
                <a:spcPts val="0"/>
              </a:spcBef>
              <a:spcAft>
                <a:spcPts val="0"/>
              </a:spcAft>
              <a:buSzPts val="1100"/>
              <a:buNone/>
              <a:defRPr sz="1100"/>
            </a:lvl5pPr>
            <a:lvl6pPr lvl="5" algn="l">
              <a:lnSpc>
                <a:spcPct val="100000"/>
              </a:lnSpc>
              <a:spcBef>
                <a:spcPts val="0"/>
              </a:spcBef>
              <a:spcAft>
                <a:spcPts val="0"/>
              </a:spcAft>
              <a:buSzPts val="1100"/>
              <a:buNone/>
              <a:defRPr sz="1100"/>
            </a:lvl6pPr>
            <a:lvl7pPr lvl="6" algn="l">
              <a:lnSpc>
                <a:spcPct val="100000"/>
              </a:lnSpc>
              <a:spcBef>
                <a:spcPts val="0"/>
              </a:spcBef>
              <a:spcAft>
                <a:spcPts val="0"/>
              </a:spcAft>
              <a:buSzPts val="1100"/>
              <a:buNone/>
              <a:defRPr sz="1100"/>
            </a:lvl7pPr>
            <a:lvl8pPr lvl="7" algn="l">
              <a:lnSpc>
                <a:spcPct val="100000"/>
              </a:lnSpc>
              <a:spcBef>
                <a:spcPts val="0"/>
              </a:spcBef>
              <a:spcAft>
                <a:spcPts val="0"/>
              </a:spcAft>
              <a:buSzPts val="1100"/>
              <a:buNone/>
              <a:defRPr sz="1100"/>
            </a:lvl8pPr>
            <a:lvl9pPr lvl="8" algn="l">
              <a:lnSpc>
                <a:spcPct val="100000"/>
              </a:lnSpc>
              <a:spcBef>
                <a:spcPts val="0"/>
              </a:spcBef>
              <a:spcAft>
                <a:spcPts val="0"/>
              </a:spcAft>
              <a:buSzPts val="1100"/>
              <a:buNone/>
              <a:defRPr sz="1100"/>
            </a:lvl9pPr>
          </a:lstStyle>
          <a:p/>
        </p:txBody>
      </p:sp>
      <p:sp>
        <p:nvSpPr>
          <p:cNvPr id="676" name="Google Shape;676;p94"/>
          <p:cNvSpPr txBox="1"/>
          <p:nvPr>
            <p:ph idx="2" type="subTitle"/>
          </p:nvPr>
        </p:nvSpPr>
        <p:spPr>
          <a:xfrm>
            <a:off x="2991317" y="3010533"/>
            <a:ext cx="1935300" cy="9405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100"/>
              <a:buNone/>
              <a:defRPr sz="1100"/>
            </a:lvl1pPr>
            <a:lvl2pPr lvl="1" algn="l">
              <a:lnSpc>
                <a:spcPct val="115000"/>
              </a:lnSpc>
              <a:spcBef>
                <a:spcPts val="0"/>
              </a:spcBef>
              <a:spcAft>
                <a:spcPts val="0"/>
              </a:spcAft>
              <a:buSzPts val="1100"/>
              <a:buNone/>
              <a:defRPr sz="1100"/>
            </a:lvl2pPr>
            <a:lvl3pPr lvl="2" algn="l">
              <a:lnSpc>
                <a:spcPct val="115000"/>
              </a:lnSpc>
              <a:spcBef>
                <a:spcPts val="0"/>
              </a:spcBef>
              <a:spcAft>
                <a:spcPts val="0"/>
              </a:spcAft>
              <a:buSzPts val="1100"/>
              <a:buNone/>
              <a:defRPr sz="1100"/>
            </a:lvl3pPr>
            <a:lvl4pPr lvl="3" algn="l">
              <a:lnSpc>
                <a:spcPct val="115000"/>
              </a:lnSpc>
              <a:spcBef>
                <a:spcPts val="0"/>
              </a:spcBef>
              <a:spcAft>
                <a:spcPts val="0"/>
              </a:spcAft>
              <a:buSzPts val="1100"/>
              <a:buNone/>
              <a:defRPr sz="1100"/>
            </a:lvl4pPr>
            <a:lvl5pPr lvl="4" algn="l">
              <a:lnSpc>
                <a:spcPct val="115000"/>
              </a:lnSpc>
              <a:spcBef>
                <a:spcPts val="0"/>
              </a:spcBef>
              <a:spcAft>
                <a:spcPts val="0"/>
              </a:spcAft>
              <a:buSzPts val="1100"/>
              <a:buNone/>
              <a:defRPr sz="1100"/>
            </a:lvl5pPr>
            <a:lvl6pPr lvl="5" algn="l">
              <a:lnSpc>
                <a:spcPct val="115000"/>
              </a:lnSpc>
              <a:spcBef>
                <a:spcPts val="0"/>
              </a:spcBef>
              <a:spcAft>
                <a:spcPts val="0"/>
              </a:spcAft>
              <a:buSzPts val="1100"/>
              <a:buNone/>
              <a:defRPr sz="1100"/>
            </a:lvl6pPr>
            <a:lvl7pPr lvl="6" algn="l">
              <a:lnSpc>
                <a:spcPct val="115000"/>
              </a:lnSpc>
              <a:spcBef>
                <a:spcPts val="0"/>
              </a:spcBef>
              <a:spcAft>
                <a:spcPts val="0"/>
              </a:spcAft>
              <a:buSzPts val="1100"/>
              <a:buNone/>
              <a:defRPr sz="1100"/>
            </a:lvl7pPr>
            <a:lvl8pPr lvl="7" algn="l">
              <a:lnSpc>
                <a:spcPct val="115000"/>
              </a:lnSpc>
              <a:spcBef>
                <a:spcPts val="0"/>
              </a:spcBef>
              <a:spcAft>
                <a:spcPts val="0"/>
              </a:spcAft>
              <a:buSzPts val="1100"/>
              <a:buNone/>
              <a:defRPr sz="1100"/>
            </a:lvl8pPr>
            <a:lvl9pPr lvl="8" algn="l">
              <a:lnSpc>
                <a:spcPct val="115000"/>
              </a:lnSpc>
              <a:spcBef>
                <a:spcPts val="0"/>
              </a:spcBef>
              <a:spcAft>
                <a:spcPts val="0"/>
              </a:spcAft>
              <a:buSzPts val="1100"/>
              <a:buNone/>
              <a:defRPr sz="1100"/>
            </a:lvl9pPr>
          </a:lstStyle>
          <a:p/>
        </p:txBody>
      </p:sp>
      <p:sp>
        <p:nvSpPr>
          <p:cNvPr id="677" name="Google Shape;677;p94"/>
          <p:cNvSpPr txBox="1"/>
          <p:nvPr>
            <p:ph idx="3" type="title"/>
          </p:nvPr>
        </p:nvSpPr>
        <p:spPr>
          <a:xfrm>
            <a:off x="2991334" y="2785067"/>
            <a:ext cx="2066700" cy="2628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1100"/>
              <a:buNone/>
              <a:defRPr sz="1100"/>
            </a:lvl1pPr>
            <a:lvl2pPr lvl="1" algn="l">
              <a:lnSpc>
                <a:spcPct val="100000"/>
              </a:lnSpc>
              <a:spcBef>
                <a:spcPts val="0"/>
              </a:spcBef>
              <a:spcAft>
                <a:spcPts val="0"/>
              </a:spcAft>
              <a:buSzPts val="1100"/>
              <a:buNone/>
              <a:defRPr sz="1100"/>
            </a:lvl2pPr>
            <a:lvl3pPr lvl="2" algn="l">
              <a:lnSpc>
                <a:spcPct val="100000"/>
              </a:lnSpc>
              <a:spcBef>
                <a:spcPts val="0"/>
              </a:spcBef>
              <a:spcAft>
                <a:spcPts val="0"/>
              </a:spcAft>
              <a:buSzPts val="1100"/>
              <a:buNone/>
              <a:defRPr sz="1100"/>
            </a:lvl3pPr>
            <a:lvl4pPr lvl="3" algn="l">
              <a:lnSpc>
                <a:spcPct val="100000"/>
              </a:lnSpc>
              <a:spcBef>
                <a:spcPts val="0"/>
              </a:spcBef>
              <a:spcAft>
                <a:spcPts val="0"/>
              </a:spcAft>
              <a:buSzPts val="1100"/>
              <a:buNone/>
              <a:defRPr sz="1100"/>
            </a:lvl4pPr>
            <a:lvl5pPr lvl="4" algn="l">
              <a:lnSpc>
                <a:spcPct val="100000"/>
              </a:lnSpc>
              <a:spcBef>
                <a:spcPts val="0"/>
              </a:spcBef>
              <a:spcAft>
                <a:spcPts val="0"/>
              </a:spcAft>
              <a:buSzPts val="1100"/>
              <a:buNone/>
              <a:defRPr sz="1100"/>
            </a:lvl5pPr>
            <a:lvl6pPr lvl="5" algn="l">
              <a:lnSpc>
                <a:spcPct val="100000"/>
              </a:lnSpc>
              <a:spcBef>
                <a:spcPts val="0"/>
              </a:spcBef>
              <a:spcAft>
                <a:spcPts val="0"/>
              </a:spcAft>
              <a:buSzPts val="1100"/>
              <a:buNone/>
              <a:defRPr sz="1100"/>
            </a:lvl6pPr>
            <a:lvl7pPr lvl="6" algn="l">
              <a:lnSpc>
                <a:spcPct val="100000"/>
              </a:lnSpc>
              <a:spcBef>
                <a:spcPts val="0"/>
              </a:spcBef>
              <a:spcAft>
                <a:spcPts val="0"/>
              </a:spcAft>
              <a:buSzPts val="1100"/>
              <a:buNone/>
              <a:defRPr sz="1100"/>
            </a:lvl7pPr>
            <a:lvl8pPr lvl="7" algn="l">
              <a:lnSpc>
                <a:spcPct val="100000"/>
              </a:lnSpc>
              <a:spcBef>
                <a:spcPts val="0"/>
              </a:spcBef>
              <a:spcAft>
                <a:spcPts val="0"/>
              </a:spcAft>
              <a:buSzPts val="1100"/>
              <a:buNone/>
              <a:defRPr sz="1100"/>
            </a:lvl8pPr>
            <a:lvl9pPr lvl="8" algn="l">
              <a:lnSpc>
                <a:spcPct val="100000"/>
              </a:lnSpc>
              <a:spcBef>
                <a:spcPts val="0"/>
              </a:spcBef>
              <a:spcAft>
                <a:spcPts val="0"/>
              </a:spcAft>
              <a:buSzPts val="1100"/>
              <a:buNone/>
              <a:defRPr sz="1100"/>
            </a:lvl9pPr>
          </a:lstStyle>
          <a:p/>
        </p:txBody>
      </p:sp>
      <p:sp>
        <p:nvSpPr>
          <p:cNvPr id="678" name="Google Shape;678;p94"/>
          <p:cNvSpPr txBox="1"/>
          <p:nvPr>
            <p:ph idx="4" type="subTitle"/>
          </p:nvPr>
        </p:nvSpPr>
        <p:spPr>
          <a:xfrm>
            <a:off x="5638600" y="3010533"/>
            <a:ext cx="1935300" cy="9405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Clr>
                <a:srgbClr val="F2F2F2"/>
              </a:buClr>
              <a:buSzPts val="1100"/>
              <a:buNone/>
              <a:defRPr sz="1100">
                <a:solidFill>
                  <a:srgbClr val="F2F2F2"/>
                </a:solidFill>
              </a:defRPr>
            </a:lvl1pPr>
            <a:lvl2pPr lvl="1" algn="l">
              <a:lnSpc>
                <a:spcPct val="115000"/>
              </a:lnSpc>
              <a:spcBef>
                <a:spcPts val="0"/>
              </a:spcBef>
              <a:spcAft>
                <a:spcPts val="0"/>
              </a:spcAft>
              <a:buClr>
                <a:srgbClr val="F2F2F2"/>
              </a:buClr>
              <a:buSzPts val="1100"/>
              <a:buNone/>
              <a:defRPr sz="1100">
                <a:solidFill>
                  <a:srgbClr val="F2F2F2"/>
                </a:solidFill>
              </a:defRPr>
            </a:lvl2pPr>
            <a:lvl3pPr lvl="2" algn="l">
              <a:lnSpc>
                <a:spcPct val="115000"/>
              </a:lnSpc>
              <a:spcBef>
                <a:spcPts val="0"/>
              </a:spcBef>
              <a:spcAft>
                <a:spcPts val="0"/>
              </a:spcAft>
              <a:buClr>
                <a:srgbClr val="F2F2F2"/>
              </a:buClr>
              <a:buSzPts val="1100"/>
              <a:buNone/>
              <a:defRPr sz="1100">
                <a:solidFill>
                  <a:srgbClr val="F2F2F2"/>
                </a:solidFill>
              </a:defRPr>
            </a:lvl3pPr>
            <a:lvl4pPr lvl="3" algn="l">
              <a:lnSpc>
                <a:spcPct val="115000"/>
              </a:lnSpc>
              <a:spcBef>
                <a:spcPts val="0"/>
              </a:spcBef>
              <a:spcAft>
                <a:spcPts val="0"/>
              </a:spcAft>
              <a:buClr>
                <a:srgbClr val="F2F2F2"/>
              </a:buClr>
              <a:buSzPts val="1100"/>
              <a:buNone/>
              <a:defRPr sz="1100">
                <a:solidFill>
                  <a:srgbClr val="F2F2F2"/>
                </a:solidFill>
              </a:defRPr>
            </a:lvl4pPr>
            <a:lvl5pPr lvl="4" algn="l">
              <a:lnSpc>
                <a:spcPct val="115000"/>
              </a:lnSpc>
              <a:spcBef>
                <a:spcPts val="0"/>
              </a:spcBef>
              <a:spcAft>
                <a:spcPts val="0"/>
              </a:spcAft>
              <a:buClr>
                <a:srgbClr val="F2F2F2"/>
              </a:buClr>
              <a:buSzPts val="1100"/>
              <a:buNone/>
              <a:defRPr sz="1100">
                <a:solidFill>
                  <a:srgbClr val="F2F2F2"/>
                </a:solidFill>
              </a:defRPr>
            </a:lvl5pPr>
            <a:lvl6pPr lvl="5" algn="l">
              <a:lnSpc>
                <a:spcPct val="115000"/>
              </a:lnSpc>
              <a:spcBef>
                <a:spcPts val="0"/>
              </a:spcBef>
              <a:spcAft>
                <a:spcPts val="0"/>
              </a:spcAft>
              <a:buClr>
                <a:srgbClr val="F2F2F2"/>
              </a:buClr>
              <a:buSzPts val="1100"/>
              <a:buNone/>
              <a:defRPr sz="1100">
                <a:solidFill>
                  <a:srgbClr val="F2F2F2"/>
                </a:solidFill>
              </a:defRPr>
            </a:lvl6pPr>
            <a:lvl7pPr lvl="6" algn="l">
              <a:lnSpc>
                <a:spcPct val="115000"/>
              </a:lnSpc>
              <a:spcBef>
                <a:spcPts val="0"/>
              </a:spcBef>
              <a:spcAft>
                <a:spcPts val="0"/>
              </a:spcAft>
              <a:buClr>
                <a:srgbClr val="F2F2F2"/>
              </a:buClr>
              <a:buSzPts val="1100"/>
              <a:buNone/>
              <a:defRPr sz="1100">
                <a:solidFill>
                  <a:srgbClr val="F2F2F2"/>
                </a:solidFill>
              </a:defRPr>
            </a:lvl7pPr>
            <a:lvl8pPr lvl="7" algn="l">
              <a:lnSpc>
                <a:spcPct val="115000"/>
              </a:lnSpc>
              <a:spcBef>
                <a:spcPts val="0"/>
              </a:spcBef>
              <a:spcAft>
                <a:spcPts val="0"/>
              </a:spcAft>
              <a:buClr>
                <a:srgbClr val="F2F2F2"/>
              </a:buClr>
              <a:buSzPts val="1100"/>
              <a:buNone/>
              <a:defRPr sz="1100">
                <a:solidFill>
                  <a:srgbClr val="F2F2F2"/>
                </a:solidFill>
              </a:defRPr>
            </a:lvl8pPr>
            <a:lvl9pPr lvl="8" algn="l">
              <a:lnSpc>
                <a:spcPct val="115000"/>
              </a:lnSpc>
              <a:spcBef>
                <a:spcPts val="0"/>
              </a:spcBef>
              <a:spcAft>
                <a:spcPts val="0"/>
              </a:spcAft>
              <a:buClr>
                <a:srgbClr val="F2F2F2"/>
              </a:buClr>
              <a:buSzPts val="1100"/>
              <a:buNone/>
              <a:defRPr sz="1100">
                <a:solidFill>
                  <a:srgbClr val="F2F2F2"/>
                </a:solidFill>
              </a:defRPr>
            </a:lvl9pPr>
          </a:lstStyle>
          <a:p/>
        </p:txBody>
      </p:sp>
      <p:sp>
        <p:nvSpPr>
          <p:cNvPr id="679" name="Google Shape;679;p94"/>
          <p:cNvSpPr txBox="1"/>
          <p:nvPr>
            <p:ph idx="5" type="title"/>
          </p:nvPr>
        </p:nvSpPr>
        <p:spPr>
          <a:xfrm>
            <a:off x="5638600" y="2785067"/>
            <a:ext cx="2066700" cy="2628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rgbClr val="F2F2F2"/>
              </a:buClr>
              <a:buSzPts val="1100"/>
              <a:buNone/>
              <a:defRPr sz="1100">
                <a:solidFill>
                  <a:srgbClr val="F2F2F2"/>
                </a:solidFill>
              </a:defRPr>
            </a:lvl1pPr>
            <a:lvl2pPr lvl="1" algn="l">
              <a:lnSpc>
                <a:spcPct val="100000"/>
              </a:lnSpc>
              <a:spcBef>
                <a:spcPts val="0"/>
              </a:spcBef>
              <a:spcAft>
                <a:spcPts val="0"/>
              </a:spcAft>
              <a:buClr>
                <a:srgbClr val="F2F2F2"/>
              </a:buClr>
              <a:buSzPts val="1100"/>
              <a:buNone/>
              <a:defRPr sz="1100">
                <a:solidFill>
                  <a:srgbClr val="F2F2F2"/>
                </a:solidFill>
              </a:defRPr>
            </a:lvl2pPr>
            <a:lvl3pPr lvl="2" algn="l">
              <a:lnSpc>
                <a:spcPct val="100000"/>
              </a:lnSpc>
              <a:spcBef>
                <a:spcPts val="0"/>
              </a:spcBef>
              <a:spcAft>
                <a:spcPts val="0"/>
              </a:spcAft>
              <a:buClr>
                <a:srgbClr val="F2F2F2"/>
              </a:buClr>
              <a:buSzPts val="1100"/>
              <a:buNone/>
              <a:defRPr sz="1100">
                <a:solidFill>
                  <a:srgbClr val="F2F2F2"/>
                </a:solidFill>
              </a:defRPr>
            </a:lvl3pPr>
            <a:lvl4pPr lvl="3" algn="l">
              <a:lnSpc>
                <a:spcPct val="100000"/>
              </a:lnSpc>
              <a:spcBef>
                <a:spcPts val="0"/>
              </a:spcBef>
              <a:spcAft>
                <a:spcPts val="0"/>
              </a:spcAft>
              <a:buClr>
                <a:srgbClr val="F2F2F2"/>
              </a:buClr>
              <a:buSzPts val="1100"/>
              <a:buNone/>
              <a:defRPr sz="1100">
                <a:solidFill>
                  <a:srgbClr val="F2F2F2"/>
                </a:solidFill>
              </a:defRPr>
            </a:lvl4pPr>
            <a:lvl5pPr lvl="4" algn="l">
              <a:lnSpc>
                <a:spcPct val="100000"/>
              </a:lnSpc>
              <a:spcBef>
                <a:spcPts val="0"/>
              </a:spcBef>
              <a:spcAft>
                <a:spcPts val="0"/>
              </a:spcAft>
              <a:buClr>
                <a:srgbClr val="F2F2F2"/>
              </a:buClr>
              <a:buSzPts val="1100"/>
              <a:buNone/>
              <a:defRPr sz="1100">
                <a:solidFill>
                  <a:srgbClr val="F2F2F2"/>
                </a:solidFill>
              </a:defRPr>
            </a:lvl5pPr>
            <a:lvl6pPr lvl="5" algn="l">
              <a:lnSpc>
                <a:spcPct val="100000"/>
              </a:lnSpc>
              <a:spcBef>
                <a:spcPts val="0"/>
              </a:spcBef>
              <a:spcAft>
                <a:spcPts val="0"/>
              </a:spcAft>
              <a:buClr>
                <a:srgbClr val="F2F2F2"/>
              </a:buClr>
              <a:buSzPts val="1100"/>
              <a:buNone/>
              <a:defRPr sz="1100">
                <a:solidFill>
                  <a:srgbClr val="F2F2F2"/>
                </a:solidFill>
              </a:defRPr>
            </a:lvl6pPr>
            <a:lvl7pPr lvl="6" algn="l">
              <a:lnSpc>
                <a:spcPct val="100000"/>
              </a:lnSpc>
              <a:spcBef>
                <a:spcPts val="0"/>
              </a:spcBef>
              <a:spcAft>
                <a:spcPts val="0"/>
              </a:spcAft>
              <a:buClr>
                <a:srgbClr val="F2F2F2"/>
              </a:buClr>
              <a:buSzPts val="1100"/>
              <a:buNone/>
              <a:defRPr sz="1100">
                <a:solidFill>
                  <a:srgbClr val="F2F2F2"/>
                </a:solidFill>
              </a:defRPr>
            </a:lvl7pPr>
            <a:lvl8pPr lvl="7" algn="l">
              <a:lnSpc>
                <a:spcPct val="100000"/>
              </a:lnSpc>
              <a:spcBef>
                <a:spcPts val="0"/>
              </a:spcBef>
              <a:spcAft>
                <a:spcPts val="0"/>
              </a:spcAft>
              <a:buClr>
                <a:srgbClr val="F2F2F2"/>
              </a:buClr>
              <a:buSzPts val="1100"/>
              <a:buNone/>
              <a:defRPr sz="1100">
                <a:solidFill>
                  <a:srgbClr val="F2F2F2"/>
                </a:solidFill>
              </a:defRPr>
            </a:lvl8pPr>
            <a:lvl9pPr lvl="8" algn="l">
              <a:lnSpc>
                <a:spcPct val="100000"/>
              </a:lnSpc>
              <a:spcBef>
                <a:spcPts val="0"/>
              </a:spcBef>
              <a:spcAft>
                <a:spcPts val="0"/>
              </a:spcAft>
              <a:buClr>
                <a:srgbClr val="F2F2F2"/>
              </a:buClr>
              <a:buSzPts val="1100"/>
              <a:buNone/>
              <a:defRPr sz="1100">
                <a:solidFill>
                  <a:srgbClr val="F2F2F2"/>
                </a:solidFill>
              </a:defRPr>
            </a:lvl9pPr>
          </a:lstStyle>
          <a:p/>
        </p:txBody>
      </p:sp>
      <p:sp>
        <p:nvSpPr>
          <p:cNvPr id="680" name="Google Shape;680;p94"/>
          <p:cNvSpPr txBox="1"/>
          <p:nvPr>
            <p:ph idx="6" type="subTitle"/>
          </p:nvPr>
        </p:nvSpPr>
        <p:spPr>
          <a:xfrm>
            <a:off x="7938550" y="3010533"/>
            <a:ext cx="1935300" cy="9405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Clr>
                <a:srgbClr val="F2F2F2"/>
              </a:buClr>
              <a:buSzPts val="1100"/>
              <a:buNone/>
              <a:defRPr sz="1100">
                <a:solidFill>
                  <a:srgbClr val="F2F2F2"/>
                </a:solidFill>
              </a:defRPr>
            </a:lvl1pPr>
            <a:lvl2pPr lvl="1" algn="l">
              <a:lnSpc>
                <a:spcPct val="115000"/>
              </a:lnSpc>
              <a:spcBef>
                <a:spcPts val="0"/>
              </a:spcBef>
              <a:spcAft>
                <a:spcPts val="0"/>
              </a:spcAft>
              <a:buClr>
                <a:srgbClr val="F2F2F2"/>
              </a:buClr>
              <a:buSzPts val="1100"/>
              <a:buNone/>
              <a:defRPr sz="1100">
                <a:solidFill>
                  <a:srgbClr val="F2F2F2"/>
                </a:solidFill>
              </a:defRPr>
            </a:lvl2pPr>
            <a:lvl3pPr lvl="2" algn="l">
              <a:lnSpc>
                <a:spcPct val="115000"/>
              </a:lnSpc>
              <a:spcBef>
                <a:spcPts val="0"/>
              </a:spcBef>
              <a:spcAft>
                <a:spcPts val="0"/>
              </a:spcAft>
              <a:buClr>
                <a:srgbClr val="F2F2F2"/>
              </a:buClr>
              <a:buSzPts val="1100"/>
              <a:buNone/>
              <a:defRPr sz="1100">
                <a:solidFill>
                  <a:srgbClr val="F2F2F2"/>
                </a:solidFill>
              </a:defRPr>
            </a:lvl3pPr>
            <a:lvl4pPr lvl="3" algn="l">
              <a:lnSpc>
                <a:spcPct val="115000"/>
              </a:lnSpc>
              <a:spcBef>
                <a:spcPts val="0"/>
              </a:spcBef>
              <a:spcAft>
                <a:spcPts val="0"/>
              </a:spcAft>
              <a:buClr>
                <a:srgbClr val="F2F2F2"/>
              </a:buClr>
              <a:buSzPts val="1100"/>
              <a:buNone/>
              <a:defRPr sz="1100">
                <a:solidFill>
                  <a:srgbClr val="F2F2F2"/>
                </a:solidFill>
              </a:defRPr>
            </a:lvl4pPr>
            <a:lvl5pPr lvl="4" algn="l">
              <a:lnSpc>
                <a:spcPct val="115000"/>
              </a:lnSpc>
              <a:spcBef>
                <a:spcPts val="0"/>
              </a:spcBef>
              <a:spcAft>
                <a:spcPts val="0"/>
              </a:spcAft>
              <a:buClr>
                <a:srgbClr val="F2F2F2"/>
              </a:buClr>
              <a:buSzPts val="1100"/>
              <a:buNone/>
              <a:defRPr sz="1100">
                <a:solidFill>
                  <a:srgbClr val="F2F2F2"/>
                </a:solidFill>
              </a:defRPr>
            </a:lvl5pPr>
            <a:lvl6pPr lvl="5" algn="l">
              <a:lnSpc>
                <a:spcPct val="115000"/>
              </a:lnSpc>
              <a:spcBef>
                <a:spcPts val="0"/>
              </a:spcBef>
              <a:spcAft>
                <a:spcPts val="0"/>
              </a:spcAft>
              <a:buClr>
                <a:srgbClr val="F2F2F2"/>
              </a:buClr>
              <a:buSzPts val="1100"/>
              <a:buNone/>
              <a:defRPr sz="1100">
                <a:solidFill>
                  <a:srgbClr val="F2F2F2"/>
                </a:solidFill>
              </a:defRPr>
            </a:lvl6pPr>
            <a:lvl7pPr lvl="6" algn="l">
              <a:lnSpc>
                <a:spcPct val="115000"/>
              </a:lnSpc>
              <a:spcBef>
                <a:spcPts val="0"/>
              </a:spcBef>
              <a:spcAft>
                <a:spcPts val="0"/>
              </a:spcAft>
              <a:buClr>
                <a:srgbClr val="F2F2F2"/>
              </a:buClr>
              <a:buSzPts val="1100"/>
              <a:buNone/>
              <a:defRPr sz="1100">
                <a:solidFill>
                  <a:srgbClr val="F2F2F2"/>
                </a:solidFill>
              </a:defRPr>
            </a:lvl7pPr>
            <a:lvl8pPr lvl="7" algn="l">
              <a:lnSpc>
                <a:spcPct val="115000"/>
              </a:lnSpc>
              <a:spcBef>
                <a:spcPts val="0"/>
              </a:spcBef>
              <a:spcAft>
                <a:spcPts val="0"/>
              </a:spcAft>
              <a:buClr>
                <a:srgbClr val="F2F2F2"/>
              </a:buClr>
              <a:buSzPts val="1100"/>
              <a:buNone/>
              <a:defRPr sz="1100">
                <a:solidFill>
                  <a:srgbClr val="F2F2F2"/>
                </a:solidFill>
              </a:defRPr>
            </a:lvl8pPr>
            <a:lvl9pPr lvl="8" algn="l">
              <a:lnSpc>
                <a:spcPct val="115000"/>
              </a:lnSpc>
              <a:spcBef>
                <a:spcPts val="0"/>
              </a:spcBef>
              <a:spcAft>
                <a:spcPts val="0"/>
              </a:spcAft>
              <a:buClr>
                <a:srgbClr val="F2F2F2"/>
              </a:buClr>
              <a:buSzPts val="1100"/>
              <a:buNone/>
              <a:defRPr sz="1100">
                <a:solidFill>
                  <a:srgbClr val="F2F2F2"/>
                </a:solidFill>
              </a:defRPr>
            </a:lvl9pPr>
          </a:lstStyle>
          <a:p/>
        </p:txBody>
      </p:sp>
      <p:sp>
        <p:nvSpPr>
          <p:cNvPr id="681" name="Google Shape;681;p94"/>
          <p:cNvSpPr txBox="1"/>
          <p:nvPr>
            <p:ph idx="7" type="title"/>
          </p:nvPr>
        </p:nvSpPr>
        <p:spPr>
          <a:xfrm>
            <a:off x="7938568" y="2785067"/>
            <a:ext cx="2066700" cy="2628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rgbClr val="F2F2F2"/>
              </a:buClr>
              <a:buSzPts val="1100"/>
              <a:buNone/>
              <a:defRPr sz="1100">
                <a:solidFill>
                  <a:srgbClr val="F2F2F2"/>
                </a:solidFill>
              </a:defRPr>
            </a:lvl1pPr>
            <a:lvl2pPr lvl="1" algn="l">
              <a:lnSpc>
                <a:spcPct val="100000"/>
              </a:lnSpc>
              <a:spcBef>
                <a:spcPts val="0"/>
              </a:spcBef>
              <a:spcAft>
                <a:spcPts val="0"/>
              </a:spcAft>
              <a:buClr>
                <a:srgbClr val="F2F2F2"/>
              </a:buClr>
              <a:buSzPts val="1100"/>
              <a:buNone/>
              <a:defRPr sz="1100">
                <a:solidFill>
                  <a:srgbClr val="F2F2F2"/>
                </a:solidFill>
              </a:defRPr>
            </a:lvl2pPr>
            <a:lvl3pPr lvl="2" algn="l">
              <a:lnSpc>
                <a:spcPct val="100000"/>
              </a:lnSpc>
              <a:spcBef>
                <a:spcPts val="0"/>
              </a:spcBef>
              <a:spcAft>
                <a:spcPts val="0"/>
              </a:spcAft>
              <a:buClr>
                <a:srgbClr val="F2F2F2"/>
              </a:buClr>
              <a:buSzPts val="1100"/>
              <a:buNone/>
              <a:defRPr sz="1100">
                <a:solidFill>
                  <a:srgbClr val="F2F2F2"/>
                </a:solidFill>
              </a:defRPr>
            </a:lvl3pPr>
            <a:lvl4pPr lvl="3" algn="l">
              <a:lnSpc>
                <a:spcPct val="100000"/>
              </a:lnSpc>
              <a:spcBef>
                <a:spcPts val="0"/>
              </a:spcBef>
              <a:spcAft>
                <a:spcPts val="0"/>
              </a:spcAft>
              <a:buClr>
                <a:srgbClr val="F2F2F2"/>
              </a:buClr>
              <a:buSzPts val="1100"/>
              <a:buNone/>
              <a:defRPr sz="1100">
                <a:solidFill>
                  <a:srgbClr val="F2F2F2"/>
                </a:solidFill>
              </a:defRPr>
            </a:lvl4pPr>
            <a:lvl5pPr lvl="4" algn="l">
              <a:lnSpc>
                <a:spcPct val="100000"/>
              </a:lnSpc>
              <a:spcBef>
                <a:spcPts val="0"/>
              </a:spcBef>
              <a:spcAft>
                <a:spcPts val="0"/>
              </a:spcAft>
              <a:buClr>
                <a:srgbClr val="F2F2F2"/>
              </a:buClr>
              <a:buSzPts val="1100"/>
              <a:buNone/>
              <a:defRPr sz="1100">
                <a:solidFill>
                  <a:srgbClr val="F2F2F2"/>
                </a:solidFill>
              </a:defRPr>
            </a:lvl5pPr>
            <a:lvl6pPr lvl="5" algn="l">
              <a:lnSpc>
                <a:spcPct val="100000"/>
              </a:lnSpc>
              <a:spcBef>
                <a:spcPts val="0"/>
              </a:spcBef>
              <a:spcAft>
                <a:spcPts val="0"/>
              </a:spcAft>
              <a:buClr>
                <a:srgbClr val="F2F2F2"/>
              </a:buClr>
              <a:buSzPts val="1100"/>
              <a:buNone/>
              <a:defRPr sz="1100">
                <a:solidFill>
                  <a:srgbClr val="F2F2F2"/>
                </a:solidFill>
              </a:defRPr>
            </a:lvl6pPr>
            <a:lvl7pPr lvl="6" algn="l">
              <a:lnSpc>
                <a:spcPct val="100000"/>
              </a:lnSpc>
              <a:spcBef>
                <a:spcPts val="0"/>
              </a:spcBef>
              <a:spcAft>
                <a:spcPts val="0"/>
              </a:spcAft>
              <a:buClr>
                <a:srgbClr val="F2F2F2"/>
              </a:buClr>
              <a:buSzPts val="1100"/>
              <a:buNone/>
              <a:defRPr sz="1100">
                <a:solidFill>
                  <a:srgbClr val="F2F2F2"/>
                </a:solidFill>
              </a:defRPr>
            </a:lvl7pPr>
            <a:lvl8pPr lvl="7" algn="l">
              <a:lnSpc>
                <a:spcPct val="100000"/>
              </a:lnSpc>
              <a:spcBef>
                <a:spcPts val="0"/>
              </a:spcBef>
              <a:spcAft>
                <a:spcPts val="0"/>
              </a:spcAft>
              <a:buClr>
                <a:srgbClr val="F2F2F2"/>
              </a:buClr>
              <a:buSzPts val="1100"/>
              <a:buNone/>
              <a:defRPr sz="1100">
                <a:solidFill>
                  <a:srgbClr val="F2F2F2"/>
                </a:solidFill>
              </a:defRPr>
            </a:lvl8pPr>
            <a:lvl9pPr lvl="8" algn="l">
              <a:lnSpc>
                <a:spcPct val="100000"/>
              </a:lnSpc>
              <a:spcBef>
                <a:spcPts val="0"/>
              </a:spcBef>
              <a:spcAft>
                <a:spcPts val="0"/>
              </a:spcAft>
              <a:buClr>
                <a:srgbClr val="F2F2F2"/>
              </a:buClr>
              <a:buSzPts val="1100"/>
              <a:buNone/>
              <a:defRPr sz="1100">
                <a:solidFill>
                  <a:srgbClr val="F2F2F2"/>
                </a:solidFill>
              </a:defRPr>
            </a:lvl9pPr>
          </a:lstStyle>
          <a:p/>
        </p:txBody>
      </p:sp>
      <p:sp>
        <p:nvSpPr>
          <p:cNvPr id="682" name="Google Shape;682;p94"/>
          <p:cNvSpPr txBox="1"/>
          <p:nvPr>
            <p:ph idx="8" type="subTitle"/>
          </p:nvPr>
        </p:nvSpPr>
        <p:spPr>
          <a:xfrm>
            <a:off x="2051533" y="5254667"/>
            <a:ext cx="1935300" cy="9405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Clr>
                <a:srgbClr val="F2F2F2"/>
              </a:buClr>
              <a:buSzPts val="1100"/>
              <a:buNone/>
              <a:defRPr sz="1100">
                <a:solidFill>
                  <a:srgbClr val="F2F2F2"/>
                </a:solidFill>
              </a:defRPr>
            </a:lvl1pPr>
            <a:lvl2pPr lvl="1" algn="l">
              <a:lnSpc>
                <a:spcPct val="115000"/>
              </a:lnSpc>
              <a:spcBef>
                <a:spcPts val="0"/>
              </a:spcBef>
              <a:spcAft>
                <a:spcPts val="0"/>
              </a:spcAft>
              <a:buClr>
                <a:srgbClr val="F2F2F2"/>
              </a:buClr>
              <a:buSzPts val="1100"/>
              <a:buNone/>
              <a:defRPr sz="1100">
                <a:solidFill>
                  <a:srgbClr val="F2F2F2"/>
                </a:solidFill>
              </a:defRPr>
            </a:lvl2pPr>
            <a:lvl3pPr lvl="2" algn="l">
              <a:lnSpc>
                <a:spcPct val="115000"/>
              </a:lnSpc>
              <a:spcBef>
                <a:spcPts val="0"/>
              </a:spcBef>
              <a:spcAft>
                <a:spcPts val="0"/>
              </a:spcAft>
              <a:buClr>
                <a:srgbClr val="F2F2F2"/>
              </a:buClr>
              <a:buSzPts val="1100"/>
              <a:buNone/>
              <a:defRPr sz="1100">
                <a:solidFill>
                  <a:srgbClr val="F2F2F2"/>
                </a:solidFill>
              </a:defRPr>
            </a:lvl3pPr>
            <a:lvl4pPr lvl="3" algn="l">
              <a:lnSpc>
                <a:spcPct val="115000"/>
              </a:lnSpc>
              <a:spcBef>
                <a:spcPts val="0"/>
              </a:spcBef>
              <a:spcAft>
                <a:spcPts val="0"/>
              </a:spcAft>
              <a:buClr>
                <a:srgbClr val="F2F2F2"/>
              </a:buClr>
              <a:buSzPts val="1100"/>
              <a:buNone/>
              <a:defRPr sz="1100">
                <a:solidFill>
                  <a:srgbClr val="F2F2F2"/>
                </a:solidFill>
              </a:defRPr>
            </a:lvl4pPr>
            <a:lvl5pPr lvl="4" algn="l">
              <a:lnSpc>
                <a:spcPct val="115000"/>
              </a:lnSpc>
              <a:spcBef>
                <a:spcPts val="0"/>
              </a:spcBef>
              <a:spcAft>
                <a:spcPts val="0"/>
              </a:spcAft>
              <a:buClr>
                <a:srgbClr val="F2F2F2"/>
              </a:buClr>
              <a:buSzPts val="1100"/>
              <a:buNone/>
              <a:defRPr sz="1100">
                <a:solidFill>
                  <a:srgbClr val="F2F2F2"/>
                </a:solidFill>
              </a:defRPr>
            </a:lvl5pPr>
            <a:lvl6pPr lvl="5" algn="l">
              <a:lnSpc>
                <a:spcPct val="115000"/>
              </a:lnSpc>
              <a:spcBef>
                <a:spcPts val="0"/>
              </a:spcBef>
              <a:spcAft>
                <a:spcPts val="0"/>
              </a:spcAft>
              <a:buClr>
                <a:srgbClr val="F2F2F2"/>
              </a:buClr>
              <a:buSzPts val="1100"/>
              <a:buNone/>
              <a:defRPr sz="1100">
                <a:solidFill>
                  <a:srgbClr val="F2F2F2"/>
                </a:solidFill>
              </a:defRPr>
            </a:lvl6pPr>
            <a:lvl7pPr lvl="6" algn="l">
              <a:lnSpc>
                <a:spcPct val="115000"/>
              </a:lnSpc>
              <a:spcBef>
                <a:spcPts val="0"/>
              </a:spcBef>
              <a:spcAft>
                <a:spcPts val="0"/>
              </a:spcAft>
              <a:buClr>
                <a:srgbClr val="F2F2F2"/>
              </a:buClr>
              <a:buSzPts val="1100"/>
              <a:buNone/>
              <a:defRPr sz="1100">
                <a:solidFill>
                  <a:srgbClr val="F2F2F2"/>
                </a:solidFill>
              </a:defRPr>
            </a:lvl7pPr>
            <a:lvl8pPr lvl="7" algn="l">
              <a:lnSpc>
                <a:spcPct val="115000"/>
              </a:lnSpc>
              <a:spcBef>
                <a:spcPts val="0"/>
              </a:spcBef>
              <a:spcAft>
                <a:spcPts val="0"/>
              </a:spcAft>
              <a:buClr>
                <a:srgbClr val="F2F2F2"/>
              </a:buClr>
              <a:buSzPts val="1100"/>
              <a:buNone/>
              <a:defRPr sz="1100">
                <a:solidFill>
                  <a:srgbClr val="F2F2F2"/>
                </a:solidFill>
              </a:defRPr>
            </a:lvl8pPr>
            <a:lvl9pPr lvl="8" algn="l">
              <a:lnSpc>
                <a:spcPct val="115000"/>
              </a:lnSpc>
              <a:spcBef>
                <a:spcPts val="0"/>
              </a:spcBef>
              <a:spcAft>
                <a:spcPts val="0"/>
              </a:spcAft>
              <a:buClr>
                <a:srgbClr val="F2F2F2"/>
              </a:buClr>
              <a:buSzPts val="1100"/>
              <a:buNone/>
              <a:defRPr sz="1100">
                <a:solidFill>
                  <a:srgbClr val="F2F2F2"/>
                </a:solidFill>
              </a:defRPr>
            </a:lvl9pPr>
          </a:lstStyle>
          <a:p/>
        </p:txBody>
      </p:sp>
      <p:sp>
        <p:nvSpPr>
          <p:cNvPr id="683" name="Google Shape;683;p94"/>
          <p:cNvSpPr txBox="1"/>
          <p:nvPr>
            <p:ph idx="9" type="title"/>
          </p:nvPr>
        </p:nvSpPr>
        <p:spPr>
          <a:xfrm>
            <a:off x="2051533" y="5029200"/>
            <a:ext cx="2066700" cy="2628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rgbClr val="F2F2F2"/>
              </a:buClr>
              <a:buSzPts val="1100"/>
              <a:buNone/>
              <a:defRPr sz="1100">
                <a:solidFill>
                  <a:srgbClr val="F2F2F2"/>
                </a:solidFill>
              </a:defRPr>
            </a:lvl1pPr>
            <a:lvl2pPr lvl="1" algn="l">
              <a:lnSpc>
                <a:spcPct val="100000"/>
              </a:lnSpc>
              <a:spcBef>
                <a:spcPts val="0"/>
              </a:spcBef>
              <a:spcAft>
                <a:spcPts val="0"/>
              </a:spcAft>
              <a:buClr>
                <a:srgbClr val="F2F2F2"/>
              </a:buClr>
              <a:buSzPts val="1100"/>
              <a:buNone/>
              <a:defRPr sz="1100">
                <a:solidFill>
                  <a:srgbClr val="F2F2F2"/>
                </a:solidFill>
              </a:defRPr>
            </a:lvl2pPr>
            <a:lvl3pPr lvl="2" algn="l">
              <a:lnSpc>
                <a:spcPct val="100000"/>
              </a:lnSpc>
              <a:spcBef>
                <a:spcPts val="0"/>
              </a:spcBef>
              <a:spcAft>
                <a:spcPts val="0"/>
              </a:spcAft>
              <a:buClr>
                <a:srgbClr val="F2F2F2"/>
              </a:buClr>
              <a:buSzPts val="1100"/>
              <a:buNone/>
              <a:defRPr sz="1100">
                <a:solidFill>
                  <a:srgbClr val="F2F2F2"/>
                </a:solidFill>
              </a:defRPr>
            </a:lvl3pPr>
            <a:lvl4pPr lvl="3" algn="l">
              <a:lnSpc>
                <a:spcPct val="100000"/>
              </a:lnSpc>
              <a:spcBef>
                <a:spcPts val="0"/>
              </a:spcBef>
              <a:spcAft>
                <a:spcPts val="0"/>
              </a:spcAft>
              <a:buClr>
                <a:srgbClr val="F2F2F2"/>
              </a:buClr>
              <a:buSzPts val="1100"/>
              <a:buNone/>
              <a:defRPr sz="1100">
                <a:solidFill>
                  <a:srgbClr val="F2F2F2"/>
                </a:solidFill>
              </a:defRPr>
            </a:lvl4pPr>
            <a:lvl5pPr lvl="4" algn="l">
              <a:lnSpc>
                <a:spcPct val="100000"/>
              </a:lnSpc>
              <a:spcBef>
                <a:spcPts val="0"/>
              </a:spcBef>
              <a:spcAft>
                <a:spcPts val="0"/>
              </a:spcAft>
              <a:buClr>
                <a:srgbClr val="F2F2F2"/>
              </a:buClr>
              <a:buSzPts val="1100"/>
              <a:buNone/>
              <a:defRPr sz="1100">
                <a:solidFill>
                  <a:srgbClr val="F2F2F2"/>
                </a:solidFill>
              </a:defRPr>
            </a:lvl5pPr>
            <a:lvl6pPr lvl="5" algn="l">
              <a:lnSpc>
                <a:spcPct val="100000"/>
              </a:lnSpc>
              <a:spcBef>
                <a:spcPts val="0"/>
              </a:spcBef>
              <a:spcAft>
                <a:spcPts val="0"/>
              </a:spcAft>
              <a:buClr>
                <a:srgbClr val="F2F2F2"/>
              </a:buClr>
              <a:buSzPts val="1100"/>
              <a:buNone/>
              <a:defRPr sz="1100">
                <a:solidFill>
                  <a:srgbClr val="F2F2F2"/>
                </a:solidFill>
              </a:defRPr>
            </a:lvl6pPr>
            <a:lvl7pPr lvl="6" algn="l">
              <a:lnSpc>
                <a:spcPct val="100000"/>
              </a:lnSpc>
              <a:spcBef>
                <a:spcPts val="0"/>
              </a:spcBef>
              <a:spcAft>
                <a:spcPts val="0"/>
              </a:spcAft>
              <a:buClr>
                <a:srgbClr val="F2F2F2"/>
              </a:buClr>
              <a:buSzPts val="1100"/>
              <a:buNone/>
              <a:defRPr sz="1100">
                <a:solidFill>
                  <a:srgbClr val="F2F2F2"/>
                </a:solidFill>
              </a:defRPr>
            </a:lvl7pPr>
            <a:lvl8pPr lvl="7" algn="l">
              <a:lnSpc>
                <a:spcPct val="100000"/>
              </a:lnSpc>
              <a:spcBef>
                <a:spcPts val="0"/>
              </a:spcBef>
              <a:spcAft>
                <a:spcPts val="0"/>
              </a:spcAft>
              <a:buClr>
                <a:srgbClr val="F2F2F2"/>
              </a:buClr>
              <a:buSzPts val="1100"/>
              <a:buNone/>
              <a:defRPr sz="1100">
                <a:solidFill>
                  <a:srgbClr val="F2F2F2"/>
                </a:solidFill>
              </a:defRPr>
            </a:lvl8pPr>
            <a:lvl9pPr lvl="8" algn="l">
              <a:lnSpc>
                <a:spcPct val="100000"/>
              </a:lnSpc>
              <a:spcBef>
                <a:spcPts val="0"/>
              </a:spcBef>
              <a:spcAft>
                <a:spcPts val="0"/>
              </a:spcAft>
              <a:buClr>
                <a:srgbClr val="F2F2F2"/>
              </a:buClr>
              <a:buSzPts val="1100"/>
              <a:buNone/>
              <a:defRPr sz="1100">
                <a:solidFill>
                  <a:srgbClr val="F2F2F2"/>
                </a:solidFill>
              </a:defRPr>
            </a:lvl9pPr>
          </a:lstStyle>
          <a:p/>
        </p:txBody>
      </p:sp>
      <p:sp>
        <p:nvSpPr>
          <p:cNvPr id="684" name="Google Shape;684;p94"/>
          <p:cNvSpPr txBox="1"/>
          <p:nvPr>
            <p:ph idx="13" type="subTitle"/>
          </p:nvPr>
        </p:nvSpPr>
        <p:spPr>
          <a:xfrm>
            <a:off x="4351483" y="5254667"/>
            <a:ext cx="1935300" cy="9405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Clr>
                <a:srgbClr val="F2F2F2"/>
              </a:buClr>
              <a:buSzPts val="1100"/>
              <a:buNone/>
              <a:defRPr sz="1100">
                <a:solidFill>
                  <a:srgbClr val="F2F2F2"/>
                </a:solidFill>
              </a:defRPr>
            </a:lvl1pPr>
            <a:lvl2pPr lvl="1" algn="l">
              <a:lnSpc>
                <a:spcPct val="115000"/>
              </a:lnSpc>
              <a:spcBef>
                <a:spcPts val="0"/>
              </a:spcBef>
              <a:spcAft>
                <a:spcPts val="0"/>
              </a:spcAft>
              <a:buClr>
                <a:srgbClr val="F2F2F2"/>
              </a:buClr>
              <a:buSzPts val="1100"/>
              <a:buNone/>
              <a:defRPr sz="1100">
                <a:solidFill>
                  <a:srgbClr val="F2F2F2"/>
                </a:solidFill>
              </a:defRPr>
            </a:lvl2pPr>
            <a:lvl3pPr lvl="2" algn="l">
              <a:lnSpc>
                <a:spcPct val="115000"/>
              </a:lnSpc>
              <a:spcBef>
                <a:spcPts val="0"/>
              </a:spcBef>
              <a:spcAft>
                <a:spcPts val="0"/>
              </a:spcAft>
              <a:buClr>
                <a:srgbClr val="F2F2F2"/>
              </a:buClr>
              <a:buSzPts val="1100"/>
              <a:buNone/>
              <a:defRPr sz="1100">
                <a:solidFill>
                  <a:srgbClr val="F2F2F2"/>
                </a:solidFill>
              </a:defRPr>
            </a:lvl3pPr>
            <a:lvl4pPr lvl="3" algn="l">
              <a:lnSpc>
                <a:spcPct val="115000"/>
              </a:lnSpc>
              <a:spcBef>
                <a:spcPts val="0"/>
              </a:spcBef>
              <a:spcAft>
                <a:spcPts val="0"/>
              </a:spcAft>
              <a:buClr>
                <a:srgbClr val="F2F2F2"/>
              </a:buClr>
              <a:buSzPts val="1100"/>
              <a:buNone/>
              <a:defRPr sz="1100">
                <a:solidFill>
                  <a:srgbClr val="F2F2F2"/>
                </a:solidFill>
              </a:defRPr>
            </a:lvl4pPr>
            <a:lvl5pPr lvl="4" algn="l">
              <a:lnSpc>
                <a:spcPct val="115000"/>
              </a:lnSpc>
              <a:spcBef>
                <a:spcPts val="0"/>
              </a:spcBef>
              <a:spcAft>
                <a:spcPts val="0"/>
              </a:spcAft>
              <a:buClr>
                <a:srgbClr val="F2F2F2"/>
              </a:buClr>
              <a:buSzPts val="1100"/>
              <a:buNone/>
              <a:defRPr sz="1100">
                <a:solidFill>
                  <a:srgbClr val="F2F2F2"/>
                </a:solidFill>
              </a:defRPr>
            </a:lvl5pPr>
            <a:lvl6pPr lvl="5" algn="l">
              <a:lnSpc>
                <a:spcPct val="115000"/>
              </a:lnSpc>
              <a:spcBef>
                <a:spcPts val="0"/>
              </a:spcBef>
              <a:spcAft>
                <a:spcPts val="0"/>
              </a:spcAft>
              <a:buClr>
                <a:srgbClr val="F2F2F2"/>
              </a:buClr>
              <a:buSzPts val="1100"/>
              <a:buNone/>
              <a:defRPr sz="1100">
                <a:solidFill>
                  <a:srgbClr val="F2F2F2"/>
                </a:solidFill>
              </a:defRPr>
            </a:lvl6pPr>
            <a:lvl7pPr lvl="6" algn="l">
              <a:lnSpc>
                <a:spcPct val="115000"/>
              </a:lnSpc>
              <a:spcBef>
                <a:spcPts val="0"/>
              </a:spcBef>
              <a:spcAft>
                <a:spcPts val="0"/>
              </a:spcAft>
              <a:buClr>
                <a:srgbClr val="F2F2F2"/>
              </a:buClr>
              <a:buSzPts val="1100"/>
              <a:buNone/>
              <a:defRPr sz="1100">
                <a:solidFill>
                  <a:srgbClr val="F2F2F2"/>
                </a:solidFill>
              </a:defRPr>
            </a:lvl7pPr>
            <a:lvl8pPr lvl="7" algn="l">
              <a:lnSpc>
                <a:spcPct val="115000"/>
              </a:lnSpc>
              <a:spcBef>
                <a:spcPts val="0"/>
              </a:spcBef>
              <a:spcAft>
                <a:spcPts val="0"/>
              </a:spcAft>
              <a:buClr>
                <a:srgbClr val="F2F2F2"/>
              </a:buClr>
              <a:buSzPts val="1100"/>
              <a:buNone/>
              <a:defRPr sz="1100">
                <a:solidFill>
                  <a:srgbClr val="F2F2F2"/>
                </a:solidFill>
              </a:defRPr>
            </a:lvl8pPr>
            <a:lvl9pPr lvl="8" algn="l">
              <a:lnSpc>
                <a:spcPct val="115000"/>
              </a:lnSpc>
              <a:spcBef>
                <a:spcPts val="0"/>
              </a:spcBef>
              <a:spcAft>
                <a:spcPts val="0"/>
              </a:spcAft>
              <a:buClr>
                <a:srgbClr val="F2F2F2"/>
              </a:buClr>
              <a:buSzPts val="1100"/>
              <a:buNone/>
              <a:defRPr sz="1100">
                <a:solidFill>
                  <a:srgbClr val="F2F2F2"/>
                </a:solidFill>
              </a:defRPr>
            </a:lvl9pPr>
          </a:lstStyle>
          <a:p/>
        </p:txBody>
      </p:sp>
      <p:sp>
        <p:nvSpPr>
          <p:cNvPr id="685" name="Google Shape;685;p94"/>
          <p:cNvSpPr txBox="1"/>
          <p:nvPr>
            <p:ph idx="14" type="title"/>
          </p:nvPr>
        </p:nvSpPr>
        <p:spPr>
          <a:xfrm>
            <a:off x="4351501" y="5029200"/>
            <a:ext cx="2066700" cy="2628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rgbClr val="F2F2F2"/>
              </a:buClr>
              <a:buSzPts val="1100"/>
              <a:buNone/>
              <a:defRPr sz="1100">
                <a:solidFill>
                  <a:srgbClr val="F2F2F2"/>
                </a:solidFill>
              </a:defRPr>
            </a:lvl1pPr>
            <a:lvl2pPr lvl="1" algn="l">
              <a:lnSpc>
                <a:spcPct val="100000"/>
              </a:lnSpc>
              <a:spcBef>
                <a:spcPts val="0"/>
              </a:spcBef>
              <a:spcAft>
                <a:spcPts val="0"/>
              </a:spcAft>
              <a:buClr>
                <a:srgbClr val="F2F2F2"/>
              </a:buClr>
              <a:buSzPts val="1100"/>
              <a:buNone/>
              <a:defRPr sz="1100">
                <a:solidFill>
                  <a:srgbClr val="F2F2F2"/>
                </a:solidFill>
              </a:defRPr>
            </a:lvl2pPr>
            <a:lvl3pPr lvl="2" algn="l">
              <a:lnSpc>
                <a:spcPct val="100000"/>
              </a:lnSpc>
              <a:spcBef>
                <a:spcPts val="0"/>
              </a:spcBef>
              <a:spcAft>
                <a:spcPts val="0"/>
              </a:spcAft>
              <a:buClr>
                <a:srgbClr val="F2F2F2"/>
              </a:buClr>
              <a:buSzPts val="1100"/>
              <a:buNone/>
              <a:defRPr sz="1100">
                <a:solidFill>
                  <a:srgbClr val="F2F2F2"/>
                </a:solidFill>
              </a:defRPr>
            </a:lvl3pPr>
            <a:lvl4pPr lvl="3" algn="l">
              <a:lnSpc>
                <a:spcPct val="100000"/>
              </a:lnSpc>
              <a:spcBef>
                <a:spcPts val="0"/>
              </a:spcBef>
              <a:spcAft>
                <a:spcPts val="0"/>
              </a:spcAft>
              <a:buClr>
                <a:srgbClr val="F2F2F2"/>
              </a:buClr>
              <a:buSzPts val="1100"/>
              <a:buNone/>
              <a:defRPr sz="1100">
                <a:solidFill>
                  <a:srgbClr val="F2F2F2"/>
                </a:solidFill>
              </a:defRPr>
            </a:lvl4pPr>
            <a:lvl5pPr lvl="4" algn="l">
              <a:lnSpc>
                <a:spcPct val="100000"/>
              </a:lnSpc>
              <a:spcBef>
                <a:spcPts val="0"/>
              </a:spcBef>
              <a:spcAft>
                <a:spcPts val="0"/>
              </a:spcAft>
              <a:buClr>
                <a:srgbClr val="F2F2F2"/>
              </a:buClr>
              <a:buSzPts val="1100"/>
              <a:buNone/>
              <a:defRPr sz="1100">
                <a:solidFill>
                  <a:srgbClr val="F2F2F2"/>
                </a:solidFill>
              </a:defRPr>
            </a:lvl5pPr>
            <a:lvl6pPr lvl="5" algn="l">
              <a:lnSpc>
                <a:spcPct val="100000"/>
              </a:lnSpc>
              <a:spcBef>
                <a:spcPts val="0"/>
              </a:spcBef>
              <a:spcAft>
                <a:spcPts val="0"/>
              </a:spcAft>
              <a:buClr>
                <a:srgbClr val="F2F2F2"/>
              </a:buClr>
              <a:buSzPts val="1100"/>
              <a:buNone/>
              <a:defRPr sz="1100">
                <a:solidFill>
                  <a:srgbClr val="F2F2F2"/>
                </a:solidFill>
              </a:defRPr>
            </a:lvl6pPr>
            <a:lvl7pPr lvl="6" algn="l">
              <a:lnSpc>
                <a:spcPct val="100000"/>
              </a:lnSpc>
              <a:spcBef>
                <a:spcPts val="0"/>
              </a:spcBef>
              <a:spcAft>
                <a:spcPts val="0"/>
              </a:spcAft>
              <a:buClr>
                <a:srgbClr val="F2F2F2"/>
              </a:buClr>
              <a:buSzPts val="1100"/>
              <a:buNone/>
              <a:defRPr sz="1100">
                <a:solidFill>
                  <a:srgbClr val="F2F2F2"/>
                </a:solidFill>
              </a:defRPr>
            </a:lvl7pPr>
            <a:lvl8pPr lvl="7" algn="l">
              <a:lnSpc>
                <a:spcPct val="100000"/>
              </a:lnSpc>
              <a:spcBef>
                <a:spcPts val="0"/>
              </a:spcBef>
              <a:spcAft>
                <a:spcPts val="0"/>
              </a:spcAft>
              <a:buClr>
                <a:srgbClr val="F2F2F2"/>
              </a:buClr>
              <a:buSzPts val="1100"/>
              <a:buNone/>
              <a:defRPr sz="1100">
                <a:solidFill>
                  <a:srgbClr val="F2F2F2"/>
                </a:solidFill>
              </a:defRPr>
            </a:lvl8pPr>
            <a:lvl9pPr lvl="8" algn="l">
              <a:lnSpc>
                <a:spcPct val="100000"/>
              </a:lnSpc>
              <a:spcBef>
                <a:spcPts val="0"/>
              </a:spcBef>
              <a:spcAft>
                <a:spcPts val="0"/>
              </a:spcAft>
              <a:buClr>
                <a:srgbClr val="F2F2F2"/>
              </a:buClr>
              <a:buSzPts val="1100"/>
              <a:buNone/>
              <a:defRPr sz="1100">
                <a:solidFill>
                  <a:srgbClr val="F2F2F2"/>
                </a:solidFill>
              </a:defRPr>
            </a:lvl9pPr>
          </a:lstStyle>
          <a:p/>
        </p:txBody>
      </p:sp>
      <p:sp>
        <p:nvSpPr>
          <p:cNvPr id="686" name="Google Shape;686;p94"/>
          <p:cNvSpPr txBox="1"/>
          <p:nvPr>
            <p:ph idx="15" type="subTitle"/>
          </p:nvPr>
        </p:nvSpPr>
        <p:spPr>
          <a:xfrm>
            <a:off x="6858000" y="5254667"/>
            <a:ext cx="1935300" cy="9405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Clr>
                <a:srgbClr val="F2F2F2"/>
              </a:buClr>
              <a:buSzPts val="1100"/>
              <a:buNone/>
              <a:defRPr sz="1100">
                <a:solidFill>
                  <a:srgbClr val="F2F2F2"/>
                </a:solidFill>
              </a:defRPr>
            </a:lvl1pPr>
            <a:lvl2pPr lvl="1" algn="l">
              <a:lnSpc>
                <a:spcPct val="115000"/>
              </a:lnSpc>
              <a:spcBef>
                <a:spcPts val="0"/>
              </a:spcBef>
              <a:spcAft>
                <a:spcPts val="0"/>
              </a:spcAft>
              <a:buClr>
                <a:srgbClr val="F2F2F2"/>
              </a:buClr>
              <a:buSzPts val="1100"/>
              <a:buNone/>
              <a:defRPr sz="1100">
                <a:solidFill>
                  <a:srgbClr val="F2F2F2"/>
                </a:solidFill>
              </a:defRPr>
            </a:lvl2pPr>
            <a:lvl3pPr lvl="2" algn="l">
              <a:lnSpc>
                <a:spcPct val="115000"/>
              </a:lnSpc>
              <a:spcBef>
                <a:spcPts val="0"/>
              </a:spcBef>
              <a:spcAft>
                <a:spcPts val="0"/>
              </a:spcAft>
              <a:buClr>
                <a:srgbClr val="F2F2F2"/>
              </a:buClr>
              <a:buSzPts val="1100"/>
              <a:buNone/>
              <a:defRPr sz="1100">
                <a:solidFill>
                  <a:srgbClr val="F2F2F2"/>
                </a:solidFill>
              </a:defRPr>
            </a:lvl3pPr>
            <a:lvl4pPr lvl="3" algn="l">
              <a:lnSpc>
                <a:spcPct val="115000"/>
              </a:lnSpc>
              <a:spcBef>
                <a:spcPts val="0"/>
              </a:spcBef>
              <a:spcAft>
                <a:spcPts val="0"/>
              </a:spcAft>
              <a:buClr>
                <a:srgbClr val="F2F2F2"/>
              </a:buClr>
              <a:buSzPts val="1100"/>
              <a:buNone/>
              <a:defRPr sz="1100">
                <a:solidFill>
                  <a:srgbClr val="F2F2F2"/>
                </a:solidFill>
              </a:defRPr>
            </a:lvl4pPr>
            <a:lvl5pPr lvl="4" algn="l">
              <a:lnSpc>
                <a:spcPct val="115000"/>
              </a:lnSpc>
              <a:spcBef>
                <a:spcPts val="0"/>
              </a:spcBef>
              <a:spcAft>
                <a:spcPts val="0"/>
              </a:spcAft>
              <a:buClr>
                <a:srgbClr val="F2F2F2"/>
              </a:buClr>
              <a:buSzPts val="1100"/>
              <a:buNone/>
              <a:defRPr sz="1100">
                <a:solidFill>
                  <a:srgbClr val="F2F2F2"/>
                </a:solidFill>
              </a:defRPr>
            </a:lvl5pPr>
            <a:lvl6pPr lvl="5" algn="l">
              <a:lnSpc>
                <a:spcPct val="115000"/>
              </a:lnSpc>
              <a:spcBef>
                <a:spcPts val="0"/>
              </a:spcBef>
              <a:spcAft>
                <a:spcPts val="0"/>
              </a:spcAft>
              <a:buClr>
                <a:srgbClr val="F2F2F2"/>
              </a:buClr>
              <a:buSzPts val="1100"/>
              <a:buNone/>
              <a:defRPr sz="1100">
                <a:solidFill>
                  <a:srgbClr val="F2F2F2"/>
                </a:solidFill>
              </a:defRPr>
            </a:lvl6pPr>
            <a:lvl7pPr lvl="6" algn="l">
              <a:lnSpc>
                <a:spcPct val="115000"/>
              </a:lnSpc>
              <a:spcBef>
                <a:spcPts val="0"/>
              </a:spcBef>
              <a:spcAft>
                <a:spcPts val="0"/>
              </a:spcAft>
              <a:buClr>
                <a:srgbClr val="F2F2F2"/>
              </a:buClr>
              <a:buSzPts val="1100"/>
              <a:buNone/>
              <a:defRPr sz="1100">
                <a:solidFill>
                  <a:srgbClr val="F2F2F2"/>
                </a:solidFill>
              </a:defRPr>
            </a:lvl7pPr>
            <a:lvl8pPr lvl="7" algn="l">
              <a:lnSpc>
                <a:spcPct val="115000"/>
              </a:lnSpc>
              <a:spcBef>
                <a:spcPts val="0"/>
              </a:spcBef>
              <a:spcAft>
                <a:spcPts val="0"/>
              </a:spcAft>
              <a:buClr>
                <a:srgbClr val="F2F2F2"/>
              </a:buClr>
              <a:buSzPts val="1100"/>
              <a:buNone/>
              <a:defRPr sz="1100">
                <a:solidFill>
                  <a:srgbClr val="F2F2F2"/>
                </a:solidFill>
              </a:defRPr>
            </a:lvl8pPr>
            <a:lvl9pPr lvl="8" algn="l">
              <a:lnSpc>
                <a:spcPct val="115000"/>
              </a:lnSpc>
              <a:spcBef>
                <a:spcPts val="0"/>
              </a:spcBef>
              <a:spcAft>
                <a:spcPts val="0"/>
              </a:spcAft>
              <a:buClr>
                <a:srgbClr val="F2F2F2"/>
              </a:buClr>
              <a:buSzPts val="1100"/>
              <a:buNone/>
              <a:defRPr sz="1100">
                <a:solidFill>
                  <a:srgbClr val="F2F2F2"/>
                </a:solidFill>
              </a:defRPr>
            </a:lvl9pPr>
          </a:lstStyle>
          <a:p/>
        </p:txBody>
      </p:sp>
      <p:sp>
        <p:nvSpPr>
          <p:cNvPr id="687" name="Google Shape;687;p94"/>
          <p:cNvSpPr txBox="1"/>
          <p:nvPr>
            <p:ph idx="16" type="title"/>
          </p:nvPr>
        </p:nvSpPr>
        <p:spPr>
          <a:xfrm>
            <a:off x="6858000" y="5029200"/>
            <a:ext cx="2066700" cy="2628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rgbClr val="F2F2F2"/>
              </a:buClr>
              <a:buSzPts val="1100"/>
              <a:buNone/>
              <a:defRPr sz="1100">
                <a:solidFill>
                  <a:srgbClr val="F2F2F2"/>
                </a:solidFill>
              </a:defRPr>
            </a:lvl1pPr>
            <a:lvl2pPr lvl="1" algn="l">
              <a:lnSpc>
                <a:spcPct val="100000"/>
              </a:lnSpc>
              <a:spcBef>
                <a:spcPts val="0"/>
              </a:spcBef>
              <a:spcAft>
                <a:spcPts val="0"/>
              </a:spcAft>
              <a:buClr>
                <a:srgbClr val="F2F2F2"/>
              </a:buClr>
              <a:buSzPts val="1100"/>
              <a:buNone/>
              <a:defRPr sz="1100">
                <a:solidFill>
                  <a:srgbClr val="F2F2F2"/>
                </a:solidFill>
              </a:defRPr>
            </a:lvl2pPr>
            <a:lvl3pPr lvl="2" algn="l">
              <a:lnSpc>
                <a:spcPct val="100000"/>
              </a:lnSpc>
              <a:spcBef>
                <a:spcPts val="0"/>
              </a:spcBef>
              <a:spcAft>
                <a:spcPts val="0"/>
              </a:spcAft>
              <a:buClr>
                <a:srgbClr val="F2F2F2"/>
              </a:buClr>
              <a:buSzPts val="1100"/>
              <a:buNone/>
              <a:defRPr sz="1100">
                <a:solidFill>
                  <a:srgbClr val="F2F2F2"/>
                </a:solidFill>
              </a:defRPr>
            </a:lvl3pPr>
            <a:lvl4pPr lvl="3" algn="l">
              <a:lnSpc>
                <a:spcPct val="100000"/>
              </a:lnSpc>
              <a:spcBef>
                <a:spcPts val="0"/>
              </a:spcBef>
              <a:spcAft>
                <a:spcPts val="0"/>
              </a:spcAft>
              <a:buClr>
                <a:srgbClr val="F2F2F2"/>
              </a:buClr>
              <a:buSzPts val="1100"/>
              <a:buNone/>
              <a:defRPr sz="1100">
                <a:solidFill>
                  <a:srgbClr val="F2F2F2"/>
                </a:solidFill>
              </a:defRPr>
            </a:lvl4pPr>
            <a:lvl5pPr lvl="4" algn="l">
              <a:lnSpc>
                <a:spcPct val="100000"/>
              </a:lnSpc>
              <a:spcBef>
                <a:spcPts val="0"/>
              </a:spcBef>
              <a:spcAft>
                <a:spcPts val="0"/>
              </a:spcAft>
              <a:buClr>
                <a:srgbClr val="F2F2F2"/>
              </a:buClr>
              <a:buSzPts val="1100"/>
              <a:buNone/>
              <a:defRPr sz="1100">
                <a:solidFill>
                  <a:srgbClr val="F2F2F2"/>
                </a:solidFill>
              </a:defRPr>
            </a:lvl5pPr>
            <a:lvl6pPr lvl="5" algn="l">
              <a:lnSpc>
                <a:spcPct val="100000"/>
              </a:lnSpc>
              <a:spcBef>
                <a:spcPts val="0"/>
              </a:spcBef>
              <a:spcAft>
                <a:spcPts val="0"/>
              </a:spcAft>
              <a:buClr>
                <a:srgbClr val="F2F2F2"/>
              </a:buClr>
              <a:buSzPts val="1100"/>
              <a:buNone/>
              <a:defRPr sz="1100">
                <a:solidFill>
                  <a:srgbClr val="F2F2F2"/>
                </a:solidFill>
              </a:defRPr>
            </a:lvl6pPr>
            <a:lvl7pPr lvl="6" algn="l">
              <a:lnSpc>
                <a:spcPct val="100000"/>
              </a:lnSpc>
              <a:spcBef>
                <a:spcPts val="0"/>
              </a:spcBef>
              <a:spcAft>
                <a:spcPts val="0"/>
              </a:spcAft>
              <a:buClr>
                <a:srgbClr val="F2F2F2"/>
              </a:buClr>
              <a:buSzPts val="1100"/>
              <a:buNone/>
              <a:defRPr sz="1100">
                <a:solidFill>
                  <a:srgbClr val="F2F2F2"/>
                </a:solidFill>
              </a:defRPr>
            </a:lvl7pPr>
            <a:lvl8pPr lvl="7" algn="l">
              <a:lnSpc>
                <a:spcPct val="100000"/>
              </a:lnSpc>
              <a:spcBef>
                <a:spcPts val="0"/>
              </a:spcBef>
              <a:spcAft>
                <a:spcPts val="0"/>
              </a:spcAft>
              <a:buClr>
                <a:srgbClr val="F2F2F2"/>
              </a:buClr>
              <a:buSzPts val="1100"/>
              <a:buNone/>
              <a:defRPr sz="1100">
                <a:solidFill>
                  <a:srgbClr val="F2F2F2"/>
                </a:solidFill>
              </a:defRPr>
            </a:lvl8pPr>
            <a:lvl9pPr lvl="8" algn="l">
              <a:lnSpc>
                <a:spcPct val="100000"/>
              </a:lnSpc>
              <a:spcBef>
                <a:spcPts val="0"/>
              </a:spcBef>
              <a:spcAft>
                <a:spcPts val="0"/>
              </a:spcAft>
              <a:buClr>
                <a:srgbClr val="F2F2F2"/>
              </a:buClr>
              <a:buSzPts val="1100"/>
              <a:buNone/>
              <a:defRPr sz="1100">
                <a:solidFill>
                  <a:srgbClr val="F2F2F2"/>
                </a:solidFill>
              </a:defRPr>
            </a:lvl9pPr>
          </a:lstStyle>
          <a:p/>
        </p:txBody>
      </p:sp>
      <p:sp>
        <p:nvSpPr>
          <p:cNvPr id="688" name="Google Shape;688;p94"/>
          <p:cNvSpPr txBox="1"/>
          <p:nvPr>
            <p:ph idx="17" type="subTitle"/>
          </p:nvPr>
        </p:nvSpPr>
        <p:spPr>
          <a:xfrm>
            <a:off x="9157950" y="5254667"/>
            <a:ext cx="1935300" cy="9405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Clr>
                <a:srgbClr val="F2F2F2"/>
              </a:buClr>
              <a:buSzPts val="1100"/>
              <a:buNone/>
              <a:defRPr sz="1100">
                <a:solidFill>
                  <a:srgbClr val="F2F2F2"/>
                </a:solidFill>
              </a:defRPr>
            </a:lvl1pPr>
            <a:lvl2pPr lvl="1" algn="l">
              <a:lnSpc>
                <a:spcPct val="115000"/>
              </a:lnSpc>
              <a:spcBef>
                <a:spcPts val="0"/>
              </a:spcBef>
              <a:spcAft>
                <a:spcPts val="0"/>
              </a:spcAft>
              <a:buClr>
                <a:srgbClr val="F2F2F2"/>
              </a:buClr>
              <a:buSzPts val="1100"/>
              <a:buNone/>
              <a:defRPr sz="1100">
                <a:solidFill>
                  <a:srgbClr val="F2F2F2"/>
                </a:solidFill>
              </a:defRPr>
            </a:lvl2pPr>
            <a:lvl3pPr lvl="2" algn="l">
              <a:lnSpc>
                <a:spcPct val="115000"/>
              </a:lnSpc>
              <a:spcBef>
                <a:spcPts val="0"/>
              </a:spcBef>
              <a:spcAft>
                <a:spcPts val="0"/>
              </a:spcAft>
              <a:buClr>
                <a:srgbClr val="F2F2F2"/>
              </a:buClr>
              <a:buSzPts val="1100"/>
              <a:buNone/>
              <a:defRPr sz="1100">
                <a:solidFill>
                  <a:srgbClr val="F2F2F2"/>
                </a:solidFill>
              </a:defRPr>
            </a:lvl3pPr>
            <a:lvl4pPr lvl="3" algn="l">
              <a:lnSpc>
                <a:spcPct val="115000"/>
              </a:lnSpc>
              <a:spcBef>
                <a:spcPts val="0"/>
              </a:spcBef>
              <a:spcAft>
                <a:spcPts val="0"/>
              </a:spcAft>
              <a:buClr>
                <a:srgbClr val="F2F2F2"/>
              </a:buClr>
              <a:buSzPts val="1100"/>
              <a:buNone/>
              <a:defRPr sz="1100">
                <a:solidFill>
                  <a:srgbClr val="F2F2F2"/>
                </a:solidFill>
              </a:defRPr>
            </a:lvl4pPr>
            <a:lvl5pPr lvl="4" algn="l">
              <a:lnSpc>
                <a:spcPct val="115000"/>
              </a:lnSpc>
              <a:spcBef>
                <a:spcPts val="0"/>
              </a:spcBef>
              <a:spcAft>
                <a:spcPts val="0"/>
              </a:spcAft>
              <a:buClr>
                <a:srgbClr val="F2F2F2"/>
              </a:buClr>
              <a:buSzPts val="1100"/>
              <a:buNone/>
              <a:defRPr sz="1100">
                <a:solidFill>
                  <a:srgbClr val="F2F2F2"/>
                </a:solidFill>
              </a:defRPr>
            </a:lvl5pPr>
            <a:lvl6pPr lvl="5" algn="l">
              <a:lnSpc>
                <a:spcPct val="115000"/>
              </a:lnSpc>
              <a:spcBef>
                <a:spcPts val="0"/>
              </a:spcBef>
              <a:spcAft>
                <a:spcPts val="0"/>
              </a:spcAft>
              <a:buClr>
                <a:srgbClr val="F2F2F2"/>
              </a:buClr>
              <a:buSzPts val="1100"/>
              <a:buNone/>
              <a:defRPr sz="1100">
                <a:solidFill>
                  <a:srgbClr val="F2F2F2"/>
                </a:solidFill>
              </a:defRPr>
            </a:lvl6pPr>
            <a:lvl7pPr lvl="6" algn="l">
              <a:lnSpc>
                <a:spcPct val="115000"/>
              </a:lnSpc>
              <a:spcBef>
                <a:spcPts val="0"/>
              </a:spcBef>
              <a:spcAft>
                <a:spcPts val="0"/>
              </a:spcAft>
              <a:buClr>
                <a:srgbClr val="F2F2F2"/>
              </a:buClr>
              <a:buSzPts val="1100"/>
              <a:buNone/>
              <a:defRPr sz="1100">
                <a:solidFill>
                  <a:srgbClr val="F2F2F2"/>
                </a:solidFill>
              </a:defRPr>
            </a:lvl7pPr>
            <a:lvl8pPr lvl="7" algn="l">
              <a:lnSpc>
                <a:spcPct val="115000"/>
              </a:lnSpc>
              <a:spcBef>
                <a:spcPts val="0"/>
              </a:spcBef>
              <a:spcAft>
                <a:spcPts val="0"/>
              </a:spcAft>
              <a:buClr>
                <a:srgbClr val="F2F2F2"/>
              </a:buClr>
              <a:buSzPts val="1100"/>
              <a:buNone/>
              <a:defRPr sz="1100">
                <a:solidFill>
                  <a:srgbClr val="F2F2F2"/>
                </a:solidFill>
              </a:defRPr>
            </a:lvl8pPr>
            <a:lvl9pPr lvl="8" algn="l">
              <a:lnSpc>
                <a:spcPct val="115000"/>
              </a:lnSpc>
              <a:spcBef>
                <a:spcPts val="0"/>
              </a:spcBef>
              <a:spcAft>
                <a:spcPts val="0"/>
              </a:spcAft>
              <a:buClr>
                <a:srgbClr val="F2F2F2"/>
              </a:buClr>
              <a:buSzPts val="1100"/>
              <a:buNone/>
              <a:defRPr sz="1100">
                <a:solidFill>
                  <a:srgbClr val="F2F2F2"/>
                </a:solidFill>
              </a:defRPr>
            </a:lvl9pPr>
          </a:lstStyle>
          <a:p/>
        </p:txBody>
      </p:sp>
      <p:sp>
        <p:nvSpPr>
          <p:cNvPr id="689" name="Google Shape;689;p94"/>
          <p:cNvSpPr txBox="1"/>
          <p:nvPr>
            <p:ph idx="18" type="title"/>
          </p:nvPr>
        </p:nvSpPr>
        <p:spPr>
          <a:xfrm>
            <a:off x="9157968" y="5029200"/>
            <a:ext cx="2066700" cy="2628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rgbClr val="F2F2F2"/>
              </a:buClr>
              <a:buSzPts val="1100"/>
              <a:buNone/>
              <a:defRPr sz="1100">
                <a:solidFill>
                  <a:srgbClr val="F2F2F2"/>
                </a:solidFill>
              </a:defRPr>
            </a:lvl1pPr>
            <a:lvl2pPr lvl="1" algn="l">
              <a:lnSpc>
                <a:spcPct val="100000"/>
              </a:lnSpc>
              <a:spcBef>
                <a:spcPts val="0"/>
              </a:spcBef>
              <a:spcAft>
                <a:spcPts val="0"/>
              </a:spcAft>
              <a:buClr>
                <a:srgbClr val="F2F2F2"/>
              </a:buClr>
              <a:buSzPts val="1100"/>
              <a:buNone/>
              <a:defRPr sz="1100">
                <a:solidFill>
                  <a:srgbClr val="F2F2F2"/>
                </a:solidFill>
              </a:defRPr>
            </a:lvl2pPr>
            <a:lvl3pPr lvl="2" algn="l">
              <a:lnSpc>
                <a:spcPct val="100000"/>
              </a:lnSpc>
              <a:spcBef>
                <a:spcPts val="0"/>
              </a:spcBef>
              <a:spcAft>
                <a:spcPts val="0"/>
              </a:spcAft>
              <a:buClr>
                <a:srgbClr val="F2F2F2"/>
              </a:buClr>
              <a:buSzPts val="1100"/>
              <a:buNone/>
              <a:defRPr sz="1100">
                <a:solidFill>
                  <a:srgbClr val="F2F2F2"/>
                </a:solidFill>
              </a:defRPr>
            </a:lvl3pPr>
            <a:lvl4pPr lvl="3" algn="l">
              <a:lnSpc>
                <a:spcPct val="100000"/>
              </a:lnSpc>
              <a:spcBef>
                <a:spcPts val="0"/>
              </a:spcBef>
              <a:spcAft>
                <a:spcPts val="0"/>
              </a:spcAft>
              <a:buClr>
                <a:srgbClr val="F2F2F2"/>
              </a:buClr>
              <a:buSzPts val="1100"/>
              <a:buNone/>
              <a:defRPr sz="1100">
                <a:solidFill>
                  <a:srgbClr val="F2F2F2"/>
                </a:solidFill>
              </a:defRPr>
            </a:lvl4pPr>
            <a:lvl5pPr lvl="4" algn="l">
              <a:lnSpc>
                <a:spcPct val="100000"/>
              </a:lnSpc>
              <a:spcBef>
                <a:spcPts val="0"/>
              </a:spcBef>
              <a:spcAft>
                <a:spcPts val="0"/>
              </a:spcAft>
              <a:buClr>
                <a:srgbClr val="F2F2F2"/>
              </a:buClr>
              <a:buSzPts val="1100"/>
              <a:buNone/>
              <a:defRPr sz="1100">
                <a:solidFill>
                  <a:srgbClr val="F2F2F2"/>
                </a:solidFill>
              </a:defRPr>
            </a:lvl5pPr>
            <a:lvl6pPr lvl="5" algn="l">
              <a:lnSpc>
                <a:spcPct val="100000"/>
              </a:lnSpc>
              <a:spcBef>
                <a:spcPts val="0"/>
              </a:spcBef>
              <a:spcAft>
                <a:spcPts val="0"/>
              </a:spcAft>
              <a:buClr>
                <a:srgbClr val="F2F2F2"/>
              </a:buClr>
              <a:buSzPts val="1100"/>
              <a:buNone/>
              <a:defRPr sz="1100">
                <a:solidFill>
                  <a:srgbClr val="F2F2F2"/>
                </a:solidFill>
              </a:defRPr>
            </a:lvl6pPr>
            <a:lvl7pPr lvl="6" algn="l">
              <a:lnSpc>
                <a:spcPct val="100000"/>
              </a:lnSpc>
              <a:spcBef>
                <a:spcPts val="0"/>
              </a:spcBef>
              <a:spcAft>
                <a:spcPts val="0"/>
              </a:spcAft>
              <a:buClr>
                <a:srgbClr val="F2F2F2"/>
              </a:buClr>
              <a:buSzPts val="1100"/>
              <a:buNone/>
              <a:defRPr sz="1100">
                <a:solidFill>
                  <a:srgbClr val="F2F2F2"/>
                </a:solidFill>
              </a:defRPr>
            </a:lvl7pPr>
            <a:lvl8pPr lvl="7" algn="l">
              <a:lnSpc>
                <a:spcPct val="100000"/>
              </a:lnSpc>
              <a:spcBef>
                <a:spcPts val="0"/>
              </a:spcBef>
              <a:spcAft>
                <a:spcPts val="0"/>
              </a:spcAft>
              <a:buClr>
                <a:srgbClr val="F2F2F2"/>
              </a:buClr>
              <a:buSzPts val="1100"/>
              <a:buNone/>
              <a:defRPr sz="1100">
                <a:solidFill>
                  <a:srgbClr val="F2F2F2"/>
                </a:solidFill>
              </a:defRPr>
            </a:lvl8pPr>
            <a:lvl9pPr lvl="8" algn="l">
              <a:lnSpc>
                <a:spcPct val="100000"/>
              </a:lnSpc>
              <a:spcBef>
                <a:spcPts val="0"/>
              </a:spcBef>
              <a:spcAft>
                <a:spcPts val="0"/>
              </a:spcAft>
              <a:buClr>
                <a:srgbClr val="F2F2F2"/>
              </a:buClr>
              <a:buSzPts val="1100"/>
              <a:buNone/>
              <a:defRPr sz="1100">
                <a:solidFill>
                  <a:srgbClr val="F2F2F2"/>
                </a:solidFill>
              </a:defRPr>
            </a:lvl9pPr>
          </a:lstStyle>
          <a:p/>
        </p:txBody>
      </p:sp>
      <p:sp>
        <p:nvSpPr>
          <p:cNvPr id="690" name="Google Shape;690;p94"/>
          <p:cNvSpPr txBox="1"/>
          <p:nvPr>
            <p:ph idx="19"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691" name="Google Shape;691;p94"/>
          <p:cNvSpPr txBox="1"/>
          <p:nvPr>
            <p:ph idx="20"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6">
  <p:cSld name="CUSTOM_15">
    <p:spTree>
      <p:nvGrpSpPr>
        <p:cNvPr id="692" name="Shape 692"/>
        <p:cNvGrpSpPr/>
        <p:nvPr/>
      </p:nvGrpSpPr>
      <p:grpSpPr>
        <a:xfrm>
          <a:off x="0" y="0"/>
          <a:ext cx="0" cy="0"/>
          <a:chOff x="0" y="0"/>
          <a:chExt cx="0" cy="0"/>
        </a:xfrm>
      </p:grpSpPr>
      <p:sp>
        <p:nvSpPr>
          <p:cNvPr id="693" name="Google Shape;693;p95"/>
          <p:cNvSpPr/>
          <p:nvPr/>
        </p:nvSpPr>
        <p:spPr>
          <a:xfrm>
            <a:off x="4358483" y="3039458"/>
            <a:ext cx="3178800" cy="879900"/>
          </a:xfrm>
          <a:prstGeom prst="trapezoid">
            <a:avLst>
              <a:gd fmla="val 69509" name="adj"/>
            </a:avLst>
          </a:prstGeom>
          <a:solidFill>
            <a:srgbClr val="2E5E73"/>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500"/>
              <a:buFont typeface="Arial"/>
              <a:buNone/>
            </a:pPr>
            <a:r>
              <a:rPr b="1" i="0" lang="en-US" sz="2700" u="none" cap="none" strike="noStrike">
                <a:solidFill>
                  <a:srgbClr val="FFFFFF"/>
                </a:solidFill>
                <a:latin typeface="Roboto"/>
                <a:ea typeface="Roboto"/>
                <a:cs typeface="Roboto"/>
                <a:sym typeface="Roboto"/>
              </a:rPr>
              <a:t>B</a:t>
            </a:r>
            <a:endParaRPr b="1" i="0" sz="1900" u="none" cap="none" strike="noStrike">
              <a:solidFill>
                <a:srgbClr val="FFFFFF"/>
              </a:solidFill>
              <a:latin typeface="Arial"/>
              <a:ea typeface="Arial"/>
              <a:cs typeface="Arial"/>
              <a:sym typeface="Arial"/>
            </a:endParaRPr>
          </a:p>
        </p:txBody>
      </p:sp>
      <p:sp>
        <p:nvSpPr>
          <p:cNvPr id="694" name="Google Shape;694;p95"/>
          <p:cNvSpPr/>
          <p:nvPr/>
        </p:nvSpPr>
        <p:spPr>
          <a:xfrm>
            <a:off x="3656865" y="4156508"/>
            <a:ext cx="4575600" cy="879900"/>
          </a:xfrm>
          <a:prstGeom prst="trapezoid">
            <a:avLst>
              <a:gd fmla="val 68291" name="adj"/>
            </a:avLst>
          </a:prstGeom>
          <a:solidFill>
            <a:srgbClr val="1475D4"/>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500"/>
              <a:buFont typeface="Arial"/>
              <a:buNone/>
            </a:pPr>
            <a:r>
              <a:rPr b="1" i="0" lang="en-US" sz="2700" u="none" cap="none" strike="noStrike">
                <a:solidFill>
                  <a:srgbClr val="FFFFFF"/>
                </a:solidFill>
                <a:latin typeface="Roboto"/>
                <a:ea typeface="Roboto"/>
                <a:cs typeface="Roboto"/>
                <a:sym typeface="Roboto"/>
              </a:rPr>
              <a:t>C</a:t>
            </a:r>
            <a:endParaRPr b="0" i="0" sz="1900" u="none" cap="none" strike="noStrike">
              <a:solidFill>
                <a:srgbClr val="FFFFFF"/>
              </a:solidFill>
              <a:latin typeface="Arial"/>
              <a:ea typeface="Arial"/>
              <a:cs typeface="Arial"/>
              <a:sym typeface="Arial"/>
            </a:endParaRPr>
          </a:p>
        </p:txBody>
      </p:sp>
      <p:sp>
        <p:nvSpPr>
          <p:cNvPr id="695" name="Google Shape;695;p95"/>
          <p:cNvSpPr/>
          <p:nvPr/>
        </p:nvSpPr>
        <p:spPr>
          <a:xfrm>
            <a:off x="5102467" y="1328417"/>
            <a:ext cx="1684500" cy="1399200"/>
          </a:xfrm>
          <a:prstGeom prst="triangle">
            <a:avLst>
              <a:gd fmla="val 51543" name="adj"/>
            </a:avLst>
          </a:prstGeom>
          <a:solidFill>
            <a:srgbClr val="FCB912"/>
          </a:solid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700"/>
              <a:buFont typeface="Arial"/>
              <a:buNone/>
            </a:pPr>
            <a:r>
              <a:rPr b="1" i="0" lang="en-US" sz="2700" u="none" cap="none" strike="noStrike">
                <a:solidFill>
                  <a:srgbClr val="28363B"/>
                </a:solidFill>
                <a:latin typeface="Roboto"/>
                <a:ea typeface="Roboto"/>
                <a:cs typeface="Roboto"/>
                <a:sym typeface="Roboto"/>
              </a:rPr>
              <a:t>A</a:t>
            </a:r>
            <a:endParaRPr b="1" i="0" sz="2700" u="none" cap="none" strike="noStrike">
              <a:solidFill>
                <a:srgbClr val="28363B"/>
              </a:solidFill>
              <a:latin typeface="Roboto"/>
              <a:ea typeface="Roboto"/>
              <a:cs typeface="Roboto"/>
              <a:sym typeface="Roboto"/>
            </a:endParaRPr>
          </a:p>
        </p:txBody>
      </p:sp>
      <p:sp>
        <p:nvSpPr>
          <p:cNvPr id="696" name="Google Shape;696;p95"/>
          <p:cNvSpPr/>
          <p:nvPr/>
        </p:nvSpPr>
        <p:spPr>
          <a:xfrm>
            <a:off x="2994500" y="5273560"/>
            <a:ext cx="5918700" cy="879900"/>
          </a:xfrm>
          <a:prstGeom prst="trapezoid">
            <a:avLst>
              <a:gd fmla="val 68291" name="adj"/>
            </a:avLst>
          </a:prstGeom>
          <a:solidFill>
            <a:srgbClr val="082D49"/>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500"/>
              <a:buFont typeface="Arial"/>
              <a:buNone/>
            </a:pPr>
            <a:r>
              <a:rPr b="1" i="0" lang="en-US" sz="2700" u="none" cap="none" strike="noStrike">
                <a:solidFill>
                  <a:srgbClr val="FFFFFF"/>
                </a:solidFill>
                <a:latin typeface="Roboto"/>
                <a:ea typeface="Roboto"/>
                <a:cs typeface="Roboto"/>
                <a:sym typeface="Roboto"/>
              </a:rPr>
              <a:t>D</a:t>
            </a:r>
            <a:endParaRPr b="0" i="0" sz="1900" u="none" cap="none" strike="noStrike">
              <a:solidFill>
                <a:srgbClr val="FFFFFF"/>
              </a:solidFill>
              <a:latin typeface="Arial"/>
              <a:ea typeface="Arial"/>
              <a:cs typeface="Arial"/>
              <a:sym typeface="Arial"/>
            </a:endParaRPr>
          </a:p>
        </p:txBody>
      </p:sp>
      <p:cxnSp>
        <p:nvCxnSpPr>
          <p:cNvPr id="697" name="Google Shape;697;p95"/>
          <p:cNvCxnSpPr/>
          <p:nvPr/>
        </p:nvCxnSpPr>
        <p:spPr>
          <a:xfrm rot="10800000">
            <a:off x="6300100" y="2465333"/>
            <a:ext cx="2181300" cy="0"/>
          </a:xfrm>
          <a:prstGeom prst="straightConnector1">
            <a:avLst/>
          </a:prstGeom>
          <a:noFill/>
          <a:ln cap="rnd" cmpd="sng" w="9525">
            <a:solidFill>
              <a:srgbClr val="2E5E73"/>
            </a:solidFill>
            <a:prstDash val="solid"/>
            <a:round/>
            <a:headEnd len="sm" w="sm" type="none"/>
            <a:tailEnd len="med" w="med" type="oval"/>
          </a:ln>
        </p:spPr>
      </p:cxnSp>
      <p:cxnSp>
        <p:nvCxnSpPr>
          <p:cNvPr id="698" name="Google Shape;698;p95"/>
          <p:cNvCxnSpPr/>
          <p:nvPr/>
        </p:nvCxnSpPr>
        <p:spPr>
          <a:xfrm rot="10800000">
            <a:off x="7379200" y="4596500"/>
            <a:ext cx="2181300" cy="0"/>
          </a:xfrm>
          <a:prstGeom prst="straightConnector1">
            <a:avLst/>
          </a:prstGeom>
          <a:noFill/>
          <a:ln cap="rnd" cmpd="sng" w="9525">
            <a:solidFill>
              <a:srgbClr val="2E5E73"/>
            </a:solidFill>
            <a:prstDash val="solid"/>
            <a:round/>
            <a:headEnd len="sm" w="sm" type="none"/>
            <a:tailEnd len="med" w="med" type="oval"/>
          </a:ln>
        </p:spPr>
      </p:cxnSp>
      <p:cxnSp>
        <p:nvCxnSpPr>
          <p:cNvPr id="699" name="Google Shape;699;p95"/>
          <p:cNvCxnSpPr/>
          <p:nvPr/>
        </p:nvCxnSpPr>
        <p:spPr>
          <a:xfrm rot="10800000">
            <a:off x="2740933" y="3479467"/>
            <a:ext cx="2181300" cy="0"/>
          </a:xfrm>
          <a:prstGeom prst="straightConnector1">
            <a:avLst/>
          </a:prstGeom>
          <a:noFill/>
          <a:ln cap="rnd" cmpd="sng" w="9525">
            <a:solidFill>
              <a:srgbClr val="2E5E73"/>
            </a:solidFill>
            <a:prstDash val="solid"/>
            <a:round/>
            <a:headEnd len="med" w="med" type="oval"/>
            <a:tailEnd len="sm" w="sm" type="none"/>
          </a:ln>
        </p:spPr>
      </p:cxnSp>
      <p:cxnSp>
        <p:nvCxnSpPr>
          <p:cNvPr id="700" name="Google Shape;700;p95"/>
          <p:cNvCxnSpPr>
            <a:endCxn id="696" idx="1"/>
          </p:cNvCxnSpPr>
          <p:nvPr/>
        </p:nvCxnSpPr>
        <p:spPr>
          <a:xfrm rot="10800000">
            <a:off x="3294946" y="5713510"/>
            <a:ext cx="605100" cy="0"/>
          </a:xfrm>
          <a:prstGeom prst="straightConnector1">
            <a:avLst/>
          </a:prstGeom>
          <a:noFill/>
          <a:ln cap="rnd" cmpd="sng" w="9525">
            <a:solidFill>
              <a:srgbClr val="FFFFFF"/>
            </a:solidFill>
            <a:prstDash val="solid"/>
            <a:round/>
            <a:headEnd len="med" w="med" type="oval"/>
            <a:tailEnd len="sm" w="sm" type="none"/>
          </a:ln>
        </p:spPr>
      </p:cxnSp>
      <p:cxnSp>
        <p:nvCxnSpPr>
          <p:cNvPr id="701" name="Google Shape;701;p95"/>
          <p:cNvCxnSpPr>
            <a:stCxn id="696" idx="1"/>
          </p:cNvCxnSpPr>
          <p:nvPr/>
        </p:nvCxnSpPr>
        <p:spPr>
          <a:xfrm rot="10800000">
            <a:off x="1737646" y="5713510"/>
            <a:ext cx="1557300" cy="0"/>
          </a:xfrm>
          <a:prstGeom prst="straightConnector1">
            <a:avLst/>
          </a:prstGeom>
          <a:noFill/>
          <a:ln cap="rnd" cmpd="sng" w="9525">
            <a:solidFill>
              <a:srgbClr val="2E5E73"/>
            </a:solidFill>
            <a:prstDash val="solid"/>
            <a:round/>
            <a:headEnd len="sm" w="sm" type="none"/>
            <a:tailEnd len="sm" w="sm" type="none"/>
          </a:ln>
        </p:spPr>
      </p:cxnSp>
      <p:sp>
        <p:nvSpPr>
          <p:cNvPr id="702" name="Google Shape;702;p95"/>
          <p:cNvSpPr txBox="1"/>
          <p:nvPr/>
        </p:nvSpPr>
        <p:spPr>
          <a:xfrm>
            <a:off x="6908233" y="1972933"/>
            <a:ext cx="1684500" cy="492300"/>
          </a:xfrm>
          <a:prstGeom prst="rect">
            <a:avLst/>
          </a:prstGeom>
          <a:noFill/>
          <a:ln>
            <a:noFill/>
          </a:ln>
        </p:spPr>
        <p:txBody>
          <a:bodyPr anchorCtr="0" anchor="t" bIns="121900" lIns="121900" spcFirstLastPara="1" rIns="121900" wrap="square" tIns="121900">
            <a:noAutofit/>
          </a:bodyPr>
          <a:lstStyle/>
          <a:p>
            <a:pPr indent="0" lvl="0" marL="0" marR="0" rtl="0" algn="r">
              <a:lnSpc>
                <a:spcPct val="100000"/>
              </a:lnSpc>
              <a:spcBef>
                <a:spcPts val="0"/>
              </a:spcBef>
              <a:spcAft>
                <a:spcPts val="0"/>
              </a:spcAft>
              <a:buClr>
                <a:srgbClr val="000000"/>
              </a:buClr>
              <a:buSzPts val="1600"/>
              <a:buFont typeface="Arial"/>
              <a:buNone/>
            </a:pPr>
            <a:r>
              <a:rPr b="1" i="0" lang="en-US" sz="1600" u="none" cap="none" strike="noStrike">
                <a:solidFill>
                  <a:srgbClr val="2E5E73"/>
                </a:solidFill>
                <a:latin typeface="Roboto"/>
                <a:ea typeface="Roboto"/>
                <a:cs typeface="Roboto"/>
                <a:sym typeface="Roboto"/>
              </a:rPr>
              <a:t>Heading here</a:t>
            </a:r>
            <a:endParaRPr b="1" i="0" sz="1600" u="none" cap="none" strike="noStrike">
              <a:solidFill>
                <a:srgbClr val="2E5E73"/>
              </a:solidFill>
              <a:latin typeface="Arial"/>
              <a:ea typeface="Arial"/>
              <a:cs typeface="Arial"/>
              <a:sym typeface="Arial"/>
            </a:endParaRPr>
          </a:p>
        </p:txBody>
      </p:sp>
      <p:sp>
        <p:nvSpPr>
          <p:cNvPr id="703" name="Google Shape;703;p95"/>
          <p:cNvSpPr txBox="1"/>
          <p:nvPr/>
        </p:nvSpPr>
        <p:spPr>
          <a:xfrm>
            <a:off x="2611700" y="2987033"/>
            <a:ext cx="1684500" cy="4923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2E5E73"/>
                </a:solidFill>
                <a:latin typeface="Roboto"/>
                <a:ea typeface="Roboto"/>
                <a:cs typeface="Roboto"/>
                <a:sym typeface="Roboto"/>
              </a:rPr>
              <a:t>Heading here</a:t>
            </a:r>
            <a:endParaRPr b="1" i="0" sz="1600" u="none" cap="none" strike="noStrike">
              <a:solidFill>
                <a:srgbClr val="2E5E73"/>
              </a:solidFill>
              <a:latin typeface="Arial"/>
              <a:ea typeface="Arial"/>
              <a:cs typeface="Arial"/>
              <a:sym typeface="Arial"/>
            </a:endParaRPr>
          </a:p>
        </p:txBody>
      </p:sp>
      <p:sp>
        <p:nvSpPr>
          <p:cNvPr id="704" name="Google Shape;704;p95"/>
          <p:cNvSpPr txBox="1"/>
          <p:nvPr/>
        </p:nvSpPr>
        <p:spPr>
          <a:xfrm>
            <a:off x="1610567" y="5221167"/>
            <a:ext cx="1684500" cy="4923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2E5E73"/>
                </a:solidFill>
                <a:latin typeface="Roboto"/>
                <a:ea typeface="Roboto"/>
                <a:cs typeface="Roboto"/>
                <a:sym typeface="Roboto"/>
              </a:rPr>
              <a:t>Heading here</a:t>
            </a:r>
            <a:endParaRPr b="1" i="0" sz="1600" u="none" cap="none" strike="noStrike">
              <a:solidFill>
                <a:srgbClr val="2E5E73"/>
              </a:solidFill>
              <a:latin typeface="Arial"/>
              <a:ea typeface="Arial"/>
              <a:cs typeface="Arial"/>
              <a:sym typeface="Arial"/>
            </a:endParaRPr>
          </a:p>
        </p:txBody>
      </p:sp>
      <p:pic>
        <p:nvPicPr>
          <p:cNvPr id="705" name="Google Shape;705;p95"/>
          <p:cNvPicPr preferRelativeResize="0"/>
          <p:nvPr/>
        </p:nvPicPr>
        <p:blipFill rotWithShape="1">
          <a:blip r:embed="rId2">
            <a:alphaModFix/>
          </a:blip>
          <a:srcRect b="0" l="0" r="0" t="0"/>
          <a:stretch/>
        </p:blipFill>
        <p:spPr>
          <a:xfrm>
            <a:off x="714727" y="5269232"/>
            <a:ext cx="798773" cy="763600"/>
          </a:xfrm>
          <a:prstGeom prst="rect">
            <a:avLst/>
          </a:prstGeom>
          <a:noFill/>
          <a:ln>
            <a:noFill/>
          </a:ln>
        </p:spPr>
      </p:pic>
      <p:pic>
        <p:nvPicPr>
          <p:cNvPr id="706" name="Google Shape;706;p95"/>
          <p:cNvPicPr preferRelativeResize="0"/>
          <p:nvPr/>
        </p:nvPicPr>
        <p:blipFill rotWithShape="1">
          <a:blip r:embed="rId3">
            <a:alphaModFix/>
          </a:blip>
          <a:srcRect b="0" l="0" r="0" t="0"/>
          <a:stretch/>
        </p:blipFill>
        <p:spPr>
          <a:xfrm>
            <a:off x="1619705" y="2851432"/>
            <a:ext cx="929597" cy="763600"/>
          </a:xfrm>
          <a:prstGeom prst="rect">
            <a:avLst/>
          </a:prstGeom>
          <a:noFill/>
          <a:ln>
            <a:noFill/>
          </a:ln>
        </p:spPr>
      </p:pic>
      <p:pic>
        <p:nvPicPr>
          <p:cNvPr id="707" name="Google Shape;707;p95"/>
          <p:cNvPicPr preferRelativeResize="0"/>
          <p:nvPr/>
        </p:nvPicPr>
        <p:blipFill rotWithShape="1">
          <a:blip r:embed="rId4">
            <a:alphaModFix/>
          </a:blip>
          <a:srcRect b="0" l="0" r="0" t="0"/>
          <a:stretch/>
        </p:blipFill>
        <p:spPr>
          <a:xfrm>
            <a:off x="8704762" y="2002200"/>
            <a:ext cx="753210" cy="763600"/>
          </a:xfrm>
          <a:prstGeom prst="rect">
            <a:avLst/>
          </a:prstGeom>
          <a:noFill/>
          <a:ln>
            <a:noFill/>
          </a:ln>
        </p:spPr>
      </p:pic>
      <p:pic>
        <p:nvPicPr>
          <p:cNvPr id="708" name="Google Shape;708;p95"/>
          <p:cNvPicPr preferRelativeResize="0"/>
          <p:nvPr/>
        </p:nvPicPr>
        <p:blipFill rotWithShape="1">
          <a:blip r:embed="rId5">
            <a:alphaModFix/>
          </a:blip>
          <a:srcRect b="0" l="0" r="0" t="0"/>
          <a:stretch/>
        </p:blipFill>
        <p:spPr>
          <a:xfrm>
            <a:off x="9765265" y="4083731"/>
            <a:ext cx="798767" cy="1025540"/>
          </a:xfrm>
          <a:prstGeom prst="rect">
            <a:avLst/>
          </a:prstGeom>
          <a:noFill/>
          <a:ln>
            <a:noFill/>
          </a:ln>
        </p:spPr>
      </p:pic>
      <p:cxnSp>
        <p:nvCxnSpPr>
          <p:cNvPr id="709" name="Google Shape;709;p95"/>
          <p:cNvCxnSpPr>
            <a:endCxn id="693" idx="1"/>
          </p:cNvCxnSpPr>
          <p:nvPr/>
        </p:nvCxnSpPr>
        <p:spPr>
          <a:xfrm rot="10800000">
            <a:off x="4664288" y="3479408"/>
            <a:ext cx="355500" cy="0"/>
          </a:xfrm>
          <a:prstGeom prst="straightConnector1">
            <a:avLst/>
          </a:prstGeom>
          <a:noFill/>
          <a:ln cap="rnd" cmpd="sng" w="9525">
            <a:solidFill>
              <a:srgbClr val="FFFFFF"/>
            </a:solidFill>
            <a:prstDash val="solid"/>
            <a:round/>
            <a:headEnd len="med" w="med" type="oval"/>
            <a:tailEnd len="sm" w="sm" type="none"/>
          </a:ln>
        </p:spPr>
      </p:cxnSp>
      <p:cxnSp>
        <p:nvCxnSpPr>
          <p:cNvPr id="710" name="Google Shape;710;p95"/>
          <p:cNvCxnSpPr>
            <a:stCxn id="694" idx="3"/>
          </p:cNvCxnSpPr>
          <p:nvPr/>
        </p:nvCxnSpPr>
        <p:spPr>
          <a:xfrm rot="10800000">
            <a:off x="7379119" y="4596458"/>
            <a:ext cx="552900" cy="0"/>
          </a:xfrm>
          <a:prstGeom prst="straightConnector1">
            <a:avLst/>
          </a:prstGeom>
          <a:noFill/>
          <a:ln cap="rnd" cmpd="sng" w="9525">
            <a:solidFill>
              <a:srgbClr val="FFFFFF"/>
            </a:solidFill>
            <a:prstDash val="solid"/>
            <a:round/>
            <a:headEnd len="sm" w="sm" type="none"/>
            <a:tailEnd len="med" w="med" type="oval"/>
          </a:ln>
        </p:spPr>
      </p:cxnSp>
      <p:sp>
        <p:nvSpPr>
          <p:cNvPr id="711" name="Google Shape;711;p95"/>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712" name="Google Shape;712;p95"/>
          <p:cNvSpPr txBox="1"/>
          <p:nvPr>
            <p:ph idx="2"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713" name="Google Shape;713;p95"/>
          <p:cNvSpPr txBox="1"/>
          <p:nvPr/>
        </p:nvSpPr>
        <p:spPr>
          <a:xfrm>
            <a:off x="7876100" y="4073333"/>
            <a:ext cx="1684500" cy="492300"/>
          </a:xfrm>
          <a:prstGeom prst="rect">
            <a:avLst/>
          </a:prstGeom>
          <a:noFill/>
          <a:ln>
            <a:noFill/>
          </a:ln>
        </p:spPr>
        <p:txBody>
          <a:bodyPr anchorCtr="0" anchor="t" bIns="121900" lIns="121900" spcFirstLastPara="1" rIns="121900" wrap="square" tIns="121900">
            <a:noAutofit/>
          </a:bodyPr>
          <a:lstStyle/>
          <a:p>
            <a:pPr indent="0" lvl="0" marL="0" marR="0" rtl="0" algn="r">
              <a:lnSpc>
                <a:spcPct val="100000"/>
              </a:lnSpc>
              <a:spcBef>
                <a:spcPts val="0"/>
              </a:spcBef>
              <a:spcAft>
                <a:spcPts val="0"/>
              </a:spcAft>
              <a:buClr>
                <a:srgbClr val="000000"/>
              </a:buClr>
              <a:buSzPts val="1600"/>
              <a:buFont typeface="Arial"/>
              <a:buNone/>
            </a:pPr>
            <a:r>
              <a:rPr b="1" i="0" lang="en-US" sz="1600" u="none" cap="none" strike="noStrike">
                <a:solidFill>
                  <a:srgbClr val="2E5E73"/>
                </a:solidFill>
                <a:latin typeface="Roboto"/>
                <a:ea typeface="Roboto"/>
                <a:cs typeface="Roboto"/>
                <a:sym typeface="Roboto"/>
              </a:rPr>
              <a:t>Heading here</a:t>
            </a:r>
            <a:endParaRPr b="1" i="0" sz="1600" u="none" cap="none" strike="noStrike">
              <a:solidFill>
                <a:srgbClr val="2E5E73"/>
              </a:solidFill>
              <a:latin typeface="Arial"/>
              <a:ea typeface="Arial"/>
              <a:cs typeface="Arial"/>
              <a:sym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7">
  <p:cSld name="CUSTOM_16">
    <p:spTree>
      <p:nvGrpSpPr>
        <p:cNvPr id="714" name="Shape 714"/>
        <p:cNvGrpSpPr/>
        <p:nvPr/>
      </p:nvGrpSpPr>
      <p:grpSpPr>
        <a:xfrm>
          <a:off x="0" y="0"/>
          <a:ext cx="0" cy="0"/>
          <a:chOff x="0" y="0"/>
          <a:chExt cx="0" cy="0"/>
        </a:xfrm>
      </p:grpSpPr>
      <p:cxnSp>
        <p:nvCxnSpPr>
          <p:cNvPr id="715" name="Google Shape;715;p96"/>
          <p:cNvCxnSpPr/>
          <p:nvPr/>
        </p:nvCxnSpPr>
        <p:spPr>
          <a:xfrm rot="10800000">
            <a:off x="6645664" y="5306467"/>
            <a:ext cx="4309200" cy="0"/>
          </a:xfrm>
          <a:prstGeom prst="straightConnector1">
            <a:avLst/>
          </a:prstGeom>
          <a:noFill/>
          <a:ln cap="flat" cmpd="sng" w="9525">
            <a:solidFill>
              <a:srgbClr val="A9B7C0"/>
            </a:solidFill>
            <a:prstDash val="solid"/>
            <a:round/>
            <a:headEnd len="sm" w="sm" type="none"/>
            <a:tailEnd len="sm" w="sm" type="none"/>
          </a:ln>
        </p:spPr>
      </p:cxnSp>
      <p:cxnSp>
        <p:nvCxnSpPr>
          <p:cNvPr id="716" name="Google Shape;716;p96"/>
          <p:cNvCxnSpPr/>
          <p:nvPr/>
        </p:nvCxnSpPr>
        <p:spPr>
          <a:xfrm rot="10800000">
            <a:off x="7464964" y="3680867"/>
            <a:ext cx="3489900" cy="0"/>
          </a:xfrm>
          <a:prstGeom prst="straightConnector1">
            <a:avLst/>
          </a:prstGeom>
          <a:noFill/>
          <a:ln cap="flat" cmpd="sng" w="9525">
            <a:solidFill>
              <a:srgbClr val="A9B7C0"/>
            </a:solidFill>
            <a:prstDash val="solid"/>
            <a:round/>
            <a:headEnd len="sm" w="sm" type="none"/>
            <a:tailEnd len="sm" w="sm" type="none"/>
          </a:ln>
        </p:spPr>
      </p:cxnSp>
      <p:cxnSp>
        <p:nvCxnSpPr>
          <p:cNvPr id="717" name="Google Shape;717;p96"/>
          <p:cNvCxnSpPr/>
          <p:nvPr/>
        </p:nvCxnSpPr>
        <p:spPr>
          <a:xfrm rot="10800000">
            <a:off x="6887767" y="2155733"/>
            <a:ext cx="4067100" cy="0"/>
          </a:xfrm>
          <a:prstGeom prst="straightConnector1">
            <a:avLst/>
          </a:prstGeom>
          <a:noFill/>
          <a:ln cap="flat" cmpd="sng" w="9525">
            <a:solidFill>
              <a:srgbClr val="A9B7C0"/>
            </a:solidFill>
            <a:prstDash val="solid"/>
            <a:round/>
            <a:headEnd len="sm" w="sm" type="none"/>
            <a:tailEnd len="sm" w="sm" type="none"/>
          </a:ln>
        </p:spPr>
      </p:cxnSp>
      <p:cxnSp>
        <p:nvCxnSpPr>
          <p:cNvPr id="718" name="Google Shape;718;p96"/>
          <p:cNvCxnSpPr/>
          <p:nvPr/>
        </p:nvCxnSpPr>
        <p:spPr>
          <a:xfrm rot="10800000">
            <a:off x="609767" y="4595267"/>
            <a:ext cx="4041900" cy="0"/>
          </a:xfrm>
          <a:prstGeom prst="straightConnector1">
            <a:avLst/>
          </a:prstGeom>
          <a:noFill/>
          <a:ln cap="flat" cmpd="sng" w="9525">
            <a:solidFill>
              <a:srgbClr val="A9B7C0"/>
            </a:solidFill>
            <a:prstDash val="solid"/>
            <a:round/>
            <a:headEnd len="sm" w="sm" type="none"/>
            <a:tailEnd len="sm" w="sm" type="none"/>
          </a:ln>
        </p:spPr>
      </p:cxnSp>
      <p:cxnSp>
        <p:nvCxnSpPr>
          <p:cNvPr id="719" name="Google Shape;719;p96"/>
          <p:cNvCxnSpPr/>
          <p:nvPr/>
        </p:nvCxnSpPr>
        <p:spPr>
          <a:xfrm rot="10800000">
            <a:off x="609833" y="2766467"/>
            <a:ext cx="4543500" cy="0"/>
          </a:xfrm>
          <a:prstGeom prst="straightConnector1">
            <a:avLst/>
          </a:prstGeom>
          <a:noFill/>
          <a:ln cap="flat" cmpd="sng" w="9525">
            <a:solidFill>
              <a:srgbClr val="2E5E73"/>
            </a:solidFill>
            <a:prstDash val="solid"/>
            <a:round/>
            <a:headEnd len="sm" w="sm" type="none"/>
            <a:tailEnd len="sm" w="sm" type="none"/>
          </a:ln>
        </p:spPr>
      </p:cxnSp>
      <p:sp>
        <p:nvSpPr>
          <p:cNvPr id="720" name="Google Shape;720;p96"/>
          <p:cNvSpPr/>
          <p:nvPr/>
        </p:nvSpPr>
        <p:spPr>
          <a:xfrm rot="-4979432">
            <a:off x="4262206" y="1941760"/>
            <a:ext cx="3689979" cy="3695861"/>
          </a:xfrm>
          <a:prstGeom prst="blockArc">
            <a:avLst>
              <a:gd fmla="val 12602522" name="adj1"/>
              <a:gd fmla="val 16867657" name="adj2"/>
              <a:gd fmla="val 20844" name="adj3"/>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96"/>
          <p:cNvSpPr/>
          <p:nvPr/>
        </p:nvSpPr>
        <p:spPr>
          <a:xfrm rot="7923107">
            <a:off x="4233315" y="1938436"/>
            <a:ext cx="3699600" cy="3700334"/>
          </a:xfrm>
          <a:prstGeom prst="blockArc">
            <a:avLst>
              <a:gd fmla="val 12602522" name="adj1"/>
              <a:gd fmla="val 16867657" name="adj2"/>
              <a:gd fmla="val 20844" name="adj3"/>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96"/>
          <p:cNvSpPr/>
          <p:nvPr/>
        </p:nvSpPr>
        <p:spPr>
          <a:xfrm rot="3597600">
            <a:off x="4237799" y="1954573"/>
            <a:ext cx="3698728" cy="3702054"/>
          </a:xfrm>
          <a:prstGeom prst="blockArc">
            <a:avLst>
              <a:gd fmla="val 12602522" name="adj1"/>
              <a:gd fmla="val 16867657" name="adj2"/>
              <a:gd fmla="val 20844" name="adj3"/>
            </a:avLst>
          </a:prstGeom>
          <a:solidFill>
            <a:srgbClr val="CCCCC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96"/>
          <p:cNvSpPr/>
          <p:nvPr/>
        </p:nvSpPr>
        <p:spPr>
          <a:xfrm rot="4023030">
            <a:off x="7093521" y="2960983"/>
            <a:ext cx="770159" cy="772093"/>
          </a:xfrm>
          <a:prstGeom prst="pie">
            <a:avLst>
              <a:gd fmla="val 6190354" name="adj1"/>
              <a:gd fmla="val 14996165" name="adj2"/>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96"/>
          <p:cNvSpPr/>
          <p:nvPr/>
        </p:nvSpPr>
        <p:spPr>
          <a:xfrm rot="-6817763">
            <a:off x="7090083" y="2948321"/>
            <a:ext cx="770173" cy="771978"/>
          </a:xfrm>
          <a:prstGeom prst="pie">
            <a:avLst>
              <a:gd fmla="val 4028252" name="adj1"/>
              <a:gd fmla="val 17183677" name="adj2"/>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96"/>
          <p:cNvSpPr/>
          <p:nvPr/>
        </p:nvSpPr>
        <p:spPr>
          <a:xfrm rot="-9361883">
            <a:off x="4246154" y="1930781"/>
            <a:ext cx="3702033" cy="3697803"/>
          </a:xfrm>
          <a:prstGeom prst="blockArc">
            <a:avLst>
              <a:gd fmla="val 12602522" name="adj1"/>
              <a:gd fmla="val 16867657" name="adj2"/>
              <a:gd fmla="val 20844" name="adj3"/>
            </a:avLst>
          </a:prstGeom>
          <a:solidFill>
            <a:srgbClr val="CCCCC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96"/>
          <p:cNvSpPr/>
          <p:nvPr/>
        </p:nvSpPr>
        <p:spPr>
          <a:xfrm rot="-8939651">
            <a:off x="4866056" y="4589785"/>
            <a:ext cx="771075" cy="770923"/>
          </a:xfrm>
          <a:prstGeom prst="pie">
            <a:avLst>
              <a:gd fmla="val 6190354" name="adj1"/>
              <a:gd fmla="val 14996165" name="adj2"/>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96"/>
          <p:cNvSpPr/>
          <p:nvPr/>
        </p:nvSpPr>
        <p:spPr>
          <a:xfrm rot="1822031">
            <a:off x="4866394" y="4589502"/>
            <a:ext cx="770859" cy="770949"/>
          </a:xfrm>
          <a:prstGeom prst="pie">
            <a:avLst>
              <a:gd fmla="val 4028252" name="adj1"/>
              <a:gd fmla="val 17183677" name="adj2"/>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96"/>
          <p:cNvSpPr/>
          <p:nvPr/>
        </p:nvSpPr>
        <p:spPr>
          <a:xfrm rot="-599011">
            <a:off x="4252347" y="1956552"/>
            <a:ext cx="3703175" cy="3697474"/>
          </a:xfrm>
          <a:prstGeom prst="blockArc">
            <a:avLst>
              <a:gd fmla="val 12513247" name="adj1"/>
              <a:gd fmla="val 16867657" name="adj2"/>
              <a:gd fmla="val 20844" name="adj3"/>
            </a:avLst>
          </a:prstGeom>
          <a:solidFill>
            <a:srgbClr val="00C7C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96"/>
          <p:cNvSpPr/>
          <p:nvPr/>
        </p:nvSpPr>
        <p:spPr>
          <a:xfrm rot="-176551">
            <a:off x="5736581" y="1956506"/>
            <a:ext cx="771417" cy="771117"/>
          </a:xfrm>
          <a:prstGeom prst="pie">
            <a:avLst>
              <a:gd fmla="val 6190354" name="adj1"/>
              <a:gd fmla="val 14996165" name="adj2"/>
            </a:avLst>
          </a:prstGeom>
          <a:solidFill>
            <a:srgbClr val="CCCCC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96"/>
          <p:cNvSpPr/>
          <p:nvPr/>
        </p:nvSpPr>
        <p:spPr>
          <a:xfrm rot="10584502">
            <a:off x="5736711" y="1956736"/>
            <a:ext cx="771014" cy="770715"/>
          </a:xfrm>
          <a:prstGeom prst="pie">
            <a:avLst>
              <a:gd fmla="val 4028252" name="adj1"/>
              <a:gd fmla="val 17183677" name="adj2"/>
            </a:avLst>
          </a:prstGeom>
          <a:solidFill>
            <a:srgbClr val="CCCCC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96"/>
          <p:cNvSpPr/>
          <p:nvPr/>
        </p:nvSpPr>
        <p:spPr>
          <a:xfrm rot="8348103">
            <a:off x="6575270" y="4575294"/>
            <a:ext cx="770773" cy="771105"/>
          </a:xfrm>
          <a:prstGeom prst="pie">
            <a:avLst>
              <a:gd fmla="val 6190354" name="adj1"/>
              <a:gd fmla="val 14996165" name="adj2"/>
            </a:avLst>
          </a:prstGeom>
          <a:solidFill>
            <a:srgbClr val="CCCCC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96"/>
          <p:cNvSpPr/>
          <p:nvPr/>
        </p:nvSpPr>
        <p:spPr>
          <a:xfrm rot="-2492679">
            <a:off x="6575386" y="4575137"/>
            <a:ext cx="770804" cy="771601"/>
          </a:xfrm>
          <a:prstGeom prst="pie">
            <a:avLst>
              <a:gd fmla="val 4028252" name="adj1"/>
              <a:gd fmla="val 17183677" name="adj2"/>
            </a:avLst>
          </a:prstGeom>
          <a:solidFill>
            <a:srgbClr val="CCCCC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96"/>
          <p:cNvSpPr/>
          <p:nvPr/>
        </p:nvSpPr>
        <p:spPr>
          <a:xfrm rot="-4555551">
            <a:off x="4330852" y="2945875"/>
            <a:ext cx="769808" cy="771845"/>
          </a:xfrm>
          <a:prstGeom prst="pie">
            <a:avLst>
              <a:gd fmla="val 6190354" name="adj1"/>
              <a:gd fmla="val 14996165" name="adj2"/>
            </a:avLst>
          </a:prstGeom>
          <a:solidFill>
            <a:srgbClr val="00C7C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96"/>
          <p:cNvSpPr/>
          <p:nvPr/>
        </p:nvSpPr>
        <p:spPr>
          <a:xfrm rot="6205784">
            <a:off x="4330932" y="2945770"/>
            <a:ext cx="769851" cy="771894"/>
          </a:xfrm>
          <a:prstGeom prst="pie">
            <a:avLst>
              <a:gd fmla="val 4028252" name="adj1"/>
              <a:gd fmla="val 17183677" name="adj2"/>
            </a:avLst>
          </a:prstGeom>
          <a:solidFill>
            <a:srgbClr val="00C7C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96"/>
          <p:cNvSpPr txBox="1"/>
          <p:nvPr/>
        </p:nvSpPr>
        <p:spPr>
          <a:xfrm>
            <a:off x="7620000" y="2161133"/>
            <a:ext cx="3799500" cy="849900"/>
          </a:xfrm>
          <a:prstGeom prst="rect">
            <a:avLst/>
          </a:prstGeom>
          <a:noFill/>
          <a:ln>
            <a:noFill/>
          </a:ln>
        </p:spPr>
        <p:txBody>
          <a:bodyPr anchorCtr="0" anchor="t" bIns="0" lIns="609600" spcFirstLastPara="1" rIns="121900" wrap="square" tIns="121900">
            <a:noAutofit/>
          </a:bodyPr>
          <a:lstStyle/>
          <a:p>
            <a:pPr indent="0" lvl="0" marL="0" marR="0" rtl="0" algn="l">
              <a:lnSpc>
                <a:spcPct val="100000"/>
              </a:lnSpc>
              <a:spcBef>
                <a:spcPts val="0"/>
              </a:spcBef>
              <a:spcAft>
                <a:spcPts val="0"/>
              </a:spcAft>
              <a:buClr>
                <a:srgbClr val="000000"/>
              </a:buClr>
              <a:buSzPts val="1300"/>
              <a:buFont typeface="Arial"/>
              <a:buNone/>
            </a:pPr>
            <a:r>
              <a:rPr b="1" i="0" lang="en-US" sz="1300" u="none" cap="none" strike="noStrike">
                <a:solidFill>
                  <a:srgbClr val="9E9E9E"/>
                </a:solidFill>
                <a:latin typeface="Roboto"/>
                <a:ea typeface="Roboto"/>
                <a:cs typeface="Roboto"/>
                <a:sym typeface="Roboto"/>
              </a:rPr>
              <a:t>Step 5 Goes Here: </a:t>
            </a:r>
            <a:br>
              <a:rPr b="1" i="0" lang="en-US" sz="1300" u="none" cap="none" strike="noStrike">
                <a:solidFill>
                  <a:srgbClr val="9E9E9E"/>
                </a:solidFill>
                <a:latin typeface="Roboto"/>
                <a:ea typeface="Roboto"/>
                <a:cs typeface="Roboto"/>
                <a:sym typeface="Roboto"/>
              </a:rPr>
            </a:br>
            <a:r>
              <a:rPr b="0" i="0" lang="en-US" sz="1300" u="none" cap="none" strike="noStrike">
                <a:solidFill>
                  <a:srgbClr val="9E9E9E"/>
                </a:solidFill>
                <a:latin typeface="Roboto"/>
                <a:ea typeface="Roboto"/>
                <a:cs typeface="Roboto"/>
                <a:sym typeface="Roboto"/>
              </a:rPr>
              <a:t>Gray out the steps that you are not explaining. Make the text gray color a9b7c0ff. Completed steps are black. </a:t>
            </a:r>
            <a:endParaRPr b="0" i="0" sz="1300" u="none" cap="none" strike="noStrike">
              <a:solidFill>
                <a:srgbClr val="9E9E9E"/>
              </a:solidFill>
              <a:latin typeface="Roboto"/>
              <a:ea typeface="Roboto"/>
              <a:cs typeface="Roboto"/>
              <a:sym typeface="Roboto"/>
            </a:endParaRPr>
          </a:p>
          <a:p>
            <a:pPr indent="0" lvl="0" marL="0" marR="0" rtl="0" algn="l">
              <a:lnSpc>
                <a:spcPct val="100000"/>
              </a:lnSpc>
              <a:spcBef>
                <a:spcPts val="2100"/>
              </a:spcBef>
              <a:spcAft>
                <a:spcPts val="0"/>
              </a:spcAft>
              <a:buClr>
                <a:srgbClr val="000000"/>
              </a:buClr>
              <a:buSzPts val="1100"/>
              <a:buFont typeface="Arial"/>
              <a:buNone/>
            </a:pPr>
            <a:r>
              <a:t/>
            </a:r>
            <a:endParaRPr b="1" i="0" sz="1100" u="none" cap="none" strike="noStrike">
              <a:solidFill>
                <a:srgbClr val="9E9E9E"/>
              </a:solidFill>
              <a:latin typeface="Roboto"/>
              <a:ea typeface="Roboto"/>
              <a:cs typeface="Roboto"/>
              <a:sym typeface="Roboto"/>
            </a:endParaRPr>
          </a:p>
          <a:p>
            <a:pPr indent="0" lvl="0" marL="0" marR="0" rtl="0" algn="l">
              <a:lnSpc>
                <a:spcPct val="100000"/>
              </a:lnSpc>
              <a:spcBef>
                <a:spcPts val="2100"/>
              </a:spcBef>
              <a:spcAft>
                <a:spcPts val="2100"/>
              </a:spcAft>
              <a:buClr>
                <a:srgbClr val="000000"/>
              </a:buClr>
              <a:buSzPts val="1100"/>
              <a:buFont typeface="Arial"/>
              <a:buNone/>
            </a:pPr>
            <a:r>
              <a:t/>
            </a:r>
            <a:endParaRPr b="1" i="0" sz="1100" u="none" cap="none" strike="noStrike">
              <a:solidFill>
                <a:srgbClr val="9E9E9E"/>
              </a:solidFill>
              <a:latin typeface="Roboto"/>
              <a:ea typeface="Roboto"/>
              <a:cs typeface="Roboto"/>
              <a:sym typeface="Roboto"/>
            </a:endParaRPr>
          </a:p>
        </p:txBody>
      </p:sp>
      <p:sp>
        <p:nvSpPr>
          <p:cNvPr id="736" name="Google Shape;736;p96"/>
          <p:cNvSpPr txBox="1"/>
          <p:nvPr/>
        </p:nvSpPr>
        <p:spPr>
          <a:xfrm>
            <a:off x="7620000" y="3685133"/>
            <a:ext cx="3632700" cy="849900"/>
          </a:xfrm>
          <a:prstGeom prst="rect">
            <a:avLst/>
          </a:prstGeom>
          <a:noFill/>
          <a:ln>
            <a:noFill/>
          </a:ln>
        </p:spPr>
        <p:txBody>
          <a:bodyPr anchorCtr="0" anchor="t" bIns="0" lIns="609600" spcFirstLastPara="1" rIns="121900" wrap="square" tIns="121900">
            <a:noAutofit/>
          </a:bodyPr>
          <a:lstStyle/>
          <a:p>
            <a:pPr indent="0" lvl="0" marL="0" marR="0" rtl="0" algn="l">
              <a:lnSpc>
                <a:spcPct val="100000"/>
              </a:lnSpc>
              <a:spcBef>
                <a:spcPts val="0"/>
              </a:spcBef>
              <a:spcAft>
                <a:spcPts val="0"/>
              </a:spcAft>
              <a:buClr>
                <a:srgbClr val="000000"/>
              </a:buClr>
              <a:buSzPts val="1300"/>
              <a:buFont typeface="Arial"/>
              <a:buNone/>
            </a:pPr>
            <a:r>
              <a:rPr b="1" i="0" lang="en-US" sz="1300" u="none" cap="none" strike="noStrike">
                <a:solidFill>
                  <a:srgbClr val="9E9E9E"/>
                </a:solidFill>
                <a:latin typeface="Roboto"/>
                <a:ea typeface="Roboto"/>
                <a:cs typeface="Roboto"/>
                <a:sym typeface="Roboto"/>
              </a:rPr>
              <a:t>Step 4 Goes Here: </a:t>
            </a:r>
            <a:br>
              <a:rPr b="1" i="0" lang="en-US" sz="1300" u="none" cap="none" strike="noStrike">
                <a:solidFill>
                  <a:srgbClr val="9E9E9E"/>
                </a:solidFill>
                <a:latin typeface="Roboto"/>
                <a:ea typeface="Roboto"/>
                <a:cs typeface="Roboto"/>
                <a:sym typeface="Roboto"/>
              </a:rPr>
            </a:br>
            <a:r>
              <a:rPr b="0" i="0" lang="en-US" sz="1300" u="none" cap="none" strike="noStrike">
                <a:solidFill>
                  <a:srgbClr val="9E9E9E"/>
                </a:solidFill>
                <a:latin typeface="Roboto"/>
                <a:ea typeface="Roboto"/>
                <a:cs typeface="Roboto"/>
                <a:sym typeface="Roboto"/>
              </a:rPr>
              <a:t>Gray out the steps that you are not explaining. Make the text gray color a9b7c0ff. Completed steps are black. </a:t>
            </a:r>
            <a:endParaRPr b="0" i="0" sz="1300" u="none" cap="none" strike="noStrike">
              <a:solidFill>
                <a:srgbClr val="9E9E9E"/>
              </a:solidFill>
              <a:latin typeface="Roboto"/>
              <a:ea typeface="Roboto"/>
              <a:cs typeface="Roboto"/>
              <a:sym typeface="Roboto"/>
            </a:endParaRPr>
          </a:p>
          <a:p>
            <a:pPr indent="0" lvl="0" marL="0" marR="0" rtl="0" algn="l">
              <a:lnSpc>
                <a:spcPct val="100000"/>
              </a:lnSpc>
              <a:spcBef>
                <a:spcPts val="2100"/>
              </a:spcBef>
              <a:spcAft>
                <a:spcPts val="0"/>
              </a:spcAft>
              <a:buClr>
                <a:srgbClr val="000000"/>
              </a:buClr>
              <a:buSzPts val="1100"/>
              <a:buFont typeface="Arial"/>
              <a:buNone/>
            </a:pPr>
            <a:r>
              <a:t/>
            </a:r>
            <a:endParaRPr b="1" i="0" sz="1100" u="none" cap="none" strike="noStrike">
              <a:solidFill>
                <a:srgbClr val="9E9E9E"/>
              </a:solidFill>
              <a:latin typeface="Roboto"/>
              <a:ea typeface="Roboto"/>
              <a:cs typeface="Roboto"/>
              <a:sym typeface="Roboto"/>
            </a:endParaRPr>
          </a:p>
          <a:p>
            <a:pPr indent="0" lvl="0" marL="0" marR="0" rtl="0" algn="l">
              <a:lnSpc>
                <a:spcPct val="100000"/>
              </a:lnSpc>
              <a:spcBef>
                <a:spcPts val="2100"/>
              </a:spcBef>
              <a:spcAft>
                <a:spcPts val="2100"/>
              </a:spcAft>
              <a:buClr>
                <a:srgbClr val="000000"/>
              </a:buClr>
              <a:buSzPts val="1100"/>
              <a:buFont typeface="Arial"/>
              <a:buNone/>
            </a:pPr>
            <a:r>
              <a:t/>
            </a:r>
            <a:endParaRPr b="1" i="0" sz="1100" u="none" cap="none" strike="noStrike">
              <a:solidFill>
                <a:srgbClr val="9E9E9E"/>
              </a:solidFill>
              <a:latin typeface="Roboto"/>
              <a:ea typeface="Roboto"/>
              <a:cs typeface="Roboto"/>
              <a:sym typeface="Roboto"/>
            </a:endParaRPr>
          </a:p>
        </p:txBody>
      </p:sp>
      <p:sp>
        <p:nvSpPr>
          <p:cNvPr id="737" name="Google Shape;737;p96"/>
          <p:cNvSpPr txBox="1"/>
          <p:nvPr/>
        </p:nvSpPr>
        <p:spPr>
          <a:xfrm>
            <a:off x="0" y="2770733"/>
            <a:ext cx="3706500" cy="849900"/>
          </a:xfrm>
          <a:prstGeom prst="rect">
            <a:avLst/>
          </a:prstGeom>
          <a:noFill/>
          <a:ln>
            <a:noFill/>
          </a:ln>
        </p:spPr>
        <p:txBody>
          <a:bodyPr anchorCtr="0" anchor="t" bIns="0" lIns="609600" spcFirstLastPara="1" rIns="121900" wrap="square" tIns="121900">
            <a:noAutofit/>
          </a:bodyPr>
          <a:lstStyle/>
          <a:p>
            <a:pPr indent="0" lvl="0" marL="0" marR="0" rtl="0" algn="l">
              <a:lnSpc>
                <a:spcPct val="100000"/>
              </a:lnSpc>
              <a:spcBef>
                <a:spcPts val="0"/>
              </a:spcBef>
              <a:spcAft>
                <a:spcPts val="2100"/>
              </a:spcAft>
              <a:buClr>
                <a:srgbClr val="000000"/>
              </a:buClr>
              <a:buSzPts val="1300"/>
              <a:buFont typeface="Arial"/>
              <a:buNone/>
            </a:pPr>
            <a:r>
              <a:rPr b="1" i="0" lang="en-US" sz="1300" u="none" cap="none" strike="noStrike">
                <a:solidFill>
                  <a:srgbClr val="082D49"/>
                </a:solidFill>
                <a:latin typeface="Roboto"/>
                <a:ea typeface="Roboto"/>
                <a:cs typeface="Roboto"/>
                <a:sym typeface="Roboto"/>
              </a:rPr>
              <a:t>Step 1 Goes Here: </a:t>
            </a:r>
            <a:br>
              <a:rPr b="1" i="0" lang="en-US" sz="1300" u="none" cap="none" strike="noStrike">
                <a:solidFill>
                  <a:srgbClr val="082D49"/>
                </a:solidFill>
                <a:latin typeface="Roboto"/>
                <a:ea typeface="Roboto"/>
                <a:cs typeface="Roboto"/>
                <a:sym typeface="Roboto"/>
              </a:rPr>
            </a:br>
            <a:r>
              <a:rPr b="0" i="0" lang="en-US" sz="1300" u="none" cap="none" strike="noStrike">
                <a:solidFill>
                  <a:srgbClr val="082D49"/>
                </a:solidFill>
                <a:latin typeface="Roboto"/>
                <a:ea typeface="Roboto"/>
                <a:cs typeface="Roboto"/>
                <a:sym typeface="Roboto"/>
              </a:rPr>
              <a:t>Gray out the steps that you are not explaining. Make the text gray color a9b7c0ff. Completed steps are black. </a:t>
            </a:r>
            <a:endParaRPr b="0" i="0" sz="1300" u="none" cap="none" strike="noStrike">
              <a:solidFill>
                <a:srgbClr val="082D49"/>
              </a:solidFill>
              <a:latin typeface="Roboto"/>
              <a:ea typeface="Roboto"/>
              <a:cs typeface="Roboto"/>
              <a:sym typeface="Roboto"/>
            </a:endParaRPr>
          </a:p>
        </p:txBody>
      </p:sp>
      <p:sp>
        <p:nvSpPr>
          <p:cNvPr id="738" name="Google Shape;738;p96"/>
          <p:cNvSpPr txBox="1"/>
          <p:nvPr/>
        </p:nvSpPr>
        <p:spPr>
          <a:xfrm>
            <a:off x="0" y="4599533"/>
            <a:ext cx="3746100" cy="849900"/>
          </a:xfrm>
          <a:prstGeom prst="rect">
            <a:avLst/>
          </a:prstGeom>
          <a:noFill/>
          <a:ln>
            <a:noFill/>
          </a:ln>
        </p:spPr>
        <p:txBody>
          <a:bodyPr anchorCtr="0" anchor="t" bIns="0" lIns="609600" spcFirstLastPara="1" rIns="121900" wrap="square" tIns="121900">
            <a:noAutofit/>
          </a:bodyPr>
          <a:lstStyle/>
          <a:p>
            <a:pPr indent="0" lvl="0" marL="0" marR="0" rtl="0" algn="l">
              <a:lnSpc>
                <a:spcPct val="100000"/>
              </a:lnSpc>
              <a:spcBef>
                <a:spcPts val="0"/>
              </a:spcBef>
              <a:spcAft>
                <a:spcPts val="0"/>
              </a:spcAft>
              <a:buClr>
                <a:srgbClr val="000000"/>
              </a:buClr>
              <a:buSzPts val="1300"/>
              <a:buFont typeface="Arial"/>
              <a:buNone/>
            </a:pPr>
            <a:r>
              <a:rPr b="1" i="0" lang="en-US" sz="1300" u="none" cap="none" strike="noStrike">
                <a:solidFill>
                  <a:srgbClr val="9E9E9E"/>
                </a:solidFill>
                <a:latin typeface="Roboto"/>
                <a:ea typeface="Roboto"/>
                <a:cs typeface="Roboto"/>
                <a:sym typeface="Roboto"/>
              </a:rPr>
              <a:t>Step 2 Goes Here: </a:t>
            </a:r>
            <a:br>
              <a:rPr b="1" i="0" lang="en-US" sz="1300" u="none" cap="none" strike="noStrike">
                <a:solidFill>
                  <a:srgbClr val="9E9E9E"/>
                </a:solidFill>
                <a:latin typeface="Roboto"/>
                <a:ea typeface="Roboto"/>
                <a:cs typeface="Roboto"/>
                <a:sym typeface="Roboto"/>
              </a:rPr>
            </a:br>
            <a:r>
              <a:rPr b="0" i="0" lang="en-US" sz="1300" u="none" cap="none" strike="noStrike">
                <a:solidFill>
                  <a:srgbClr val="9E9E9E"/>
                </a:solidFill>
                <a:latin typeface="Roboto"/>
                <a:ea typeface="Roboto"/>
                <a:cs typeface="Roboto"/>
                <a:sym typeface="Roboto"/>
              </a:rPr>
              <a:t>Gray out the steps that you are not explaining. Make the text gray color a9b7c0ff. Completed steps are black. </a:t>
            </a:r>
            <a:endParaRPr b="0" i="0" sz="1300" u="none" cap="none" strike="noStrike">
              <a:solidFill>
                <a:srgbClr val="9E9E9E"/>
              </a:solidFill>
              <a:latin typeface="Roboto"/>
              <a:ea typeface="Roboto"/>
              <a:cs typeface="Roboto"/>
              <a:sym typeface="Roboto"/>
            </a:endParaRPr>
          </a:p>
          <a:p>
            <a:pPr indent="0" lvl="0" marL="0" marR="0" rtl="0" algn="l">
              <a:lnSpc>
                <a:spcPct val="100000"/>
              </a:lnSpc>
              <a:spcBef>
                <a:spcPts val="2100"/>
              </a:spcBef>
              <a:spcAft>
                <a:spcPts val="2100"/>
              </a:spcAft>
              <a:buClr>
                <a:srgbClr val="000000"/>
              </a:buClr>
              <a:buSzPts val="1100"/>
              <a:buFont typeface="Arial"/>
              <a:buNone/>
            </a:pPr>
            <a:r>
              <a:t/>
            </a:r>
            <a:endParaRPr b="1" i="0" sz="1100" u="none" cap="none" strike="noStrike">
              <a:solidFill>
                <a:srgbClr val="9E9E9E"/>
              </a:solidFill>
              <a:latin typeface="Roboto"/>
              <a:ea typeface="Roboto"/>
              <a:cs typeface="Roboto"/>
              <a:sym typeface="Roboto"/>
            </a:endParaRPr>
          </a:p>
        </p:txBody>
      </p:sp>
      <p:sp>
        <p:nvSpPr>
          <p:cNvPr id="739" name="Google Shape;739;p96"/>
          <p:cNvSpPr txBox="1"/>
          <p:nvPr/>
        </p:nvSpPr>
        <p:spPr>
          <a:xfrm>
            <a:off x="7620000" y="5310733"/>
            <a:ext cx="3632700" cy="849900"/>
          </a:xfrm>
          <a:prstGeom prst="rect">
            <a:avLst/>
          </a:prstGeom>
          <a:noFill/>
          <a:ln>
            <a:noFill/>
          </a:ln>
        </p:spPr>
        <p:txBody>
          <a:bodyPr anchorCtr="0" anchor="t" bIns="0" lIns="609600" spcFirstLastPara="1" rIns="121900" wrap="square" tIns="121900">
            <a:noAutofit/>
          </a:bodyPr>
          <a:lstStyle/>
          <a:p>
            <a:pPr indent="0" lvl="0" marL="0" marR="0" rtl="0" algn="l">
              <a:lnSpc>
                <a:spcPct val="100000"/>
              </a:lnSpc>
              <a:spcBef>
                <a:spcPts val="0"/>
              </a:spcBef>
              <a:spcAft>
                <a:spcPts val="0"/>
              </a:spcAft>
              <a:buClr>
                <a:srgbClr val="000000"/>
              </a:buClr>
              <a:buSzPts val="1300"/>
              <a:buFont typeface="Arial"/>
              <a:buNone/>
            </a:pPr>
            <a:r>
              <a:rPr b="1" i="0" lang="en-US" sz="1300" u="none" cap="none" strike="noStrike">
                <a:solidFill>
                  <a:srgbClr val="9E9E9E"/>
                </a:solidFill>
                <a:latin typeface="Roboto"/>
                <a:ea typeface="Roboto"/>
                <a:cs typeface="Roboto"/>
                <a:sym typeface="Roboto"/>
              </a:rPr>
              <a:t>Step 3 Goes Here: </a:t>
            </a:r>
            <a:br>
              <a:rPr b="1" i="0" lang="en-US" sz="1300" u="none" cap="none" strike="noStrike">
                <a:solidFill>
                  <a:srgbClr val="9E9E9E"/>
                </a:solidFill>
                <a:latin typeface="Roboto"/>
                <a:ea typeface="Roboto"/>
                <a:cs typeface="Roboto"/>
                <a:sym typeface="Roboto"/>
              </a:rPr>
            </a:br>
            <a:r>
              <a:rPr b="0" i="0" lang="en-US" sz="1300" u="none" cap="none" strike="noStrike">
                <a:solidFill>
                  <a:srgbClr val="9E9E9E"/>
                </a:solidFill>
                <a:latin typeface="Roboto"/>
                <a:ea typeface="Roboto"/>
                <a:cs typeface="Roboto"/>
                <a:sym typeface="Roboto"/>
              </a:rPr>
              <a:t>Gray out the steps that you are not explaining. Make the text gray color a9b7c0ff. Completed steps are black. </a:t>
            </a:r>
            <a:endParaRPr b="0" i="0" sz="1300" u="none" cap="none" strike="noStrike">
              <a:solidFill>
                <a:srgbClr val="9E9E9E"/>
              </a:solidFill>
              <a:latin typeface="Roboto"/>
              <a:ea typeface="Roboto"/>
              <a:cs typeface="Roboto"/>
              <a:sym typeface="Roboto"/>
            </a:endParaRPr>
          </a:p>
          <a:p>
            <a:pPr indent="0" lvl="0" marL="0" marR="0" rtl="0" algn="l">
              <a:lnSpc>
                <a:spcPct val="100000"/>
              </a:lnSpc>
              <a:spcBef>
                <a:spcPts val="2100"/>
              </a:spcBef>
              <a:spcAft>
                <a:spcPts val="0"/>
              </a:spcAft>
              <a:buClr>
                <a:srgbClr val="000000"/>
              </a:buClr>
              <a:buSzPts val="1100"/>
              <a:buFont typeface="Arial"/>
              <a:buNone/>
            </a:pPr>
            <a:r>
              <a:t/>
            </a:r>
            <a:endParaRPr b="1" i="0" sz="1100" u="none" cap="none" strike="noStrike">
              <a:solidFill>
                <a:srgbClr val="9E9E9E"/>
              </a:solidFill>
              <a:latin typeface="Roboto"/>
              <a:ea typeface="Roboto"/>
              <a:cs typeface="Roboto"/>
              <a:sym typeface="Roboto"/>
            </a:endParaRPr>
          </a:p>
          <a:p>
            <a:pPr indent="0" lvl="0" marL="0" marR="0" rtl="0" algn="l">
              <a:lnSpc>
                <a:spcPct val="100000"/>
              </a:lnSpc>
              <a:spcBef>
                <a:spcPts val="2100"/>
              </a:spcBef>
              <a:spcAft>
                <a:spcPts val="2100"/>
              </a:spcAft>
              <a:buClr>
                <a:srgbClr val="000000"/>
              </a:buClr>
              <a:buSzPts val="1100"/>
              <a:buFont typeface="Arial"/>
              <a:buNone/>
            </a:pPr>
            <a:r>
              <a:t/>
            </a:r>
            <a:endParaRPr b="1" i="0" sz="1100" u="none" cap="none" strike="noStrike">
              <a:solidFill>
                <a:srgbClr val="9E9E9E"/>
              </a:solidFill>
              <a:latin typeface="Roboto"/>
              <a:ea typeface="Roboto"/>
              <a:cs typeface="Roboto"/>
              <a:sym typeface="Roboto"/>
            </a:endParaRPr>
          </a:p>
        </p:txBody>
      </p:sp>
      <p:sp>
        <p:nvSpPr>
          <p:cNvPr id="740" name="Google Shape;740;p96"/>
          <p:cNvSpPr txBox="1"/>
          <p:nvPr/>
        </p:nvSpPr>
        <p:spPr>
          <a:xfrm>
            <a:off x="4352733" y="3052013"/>
            <a:ext cx="677100" cy="3543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100"/>
              <a:buFont typeface="Arial"/>
              <a:buNone/>
            </a:pPr>
            <a:r>
              <a:rPr b="1" i="0" lang="en-US" sz="2100" u="none" cap="none" strike="noStrike">
                <a:solidFill>
                  <a:srgbClr val="28363B"/>
                </a:solidFill>
                <a:latin typeface="Roboto"/>
                <a:ea typeface="Roboto"/>
                <a:cs typeface="Roboto"/>
                <a:sym typeface="Roboto"/>
              </a:rPr>
              <a:t>01</a:t>
            </a:r>
            <a:endParaRPr b="1" i="0" sz="2100" u="none" cap="none" strike="noStrike">
              <a:solidFill>
                <a:srgbClr val="28363B"/>
              </a:solidFill>
              <a:latin typeface="Roboto"/>
              <a:ea typeface="Roboto"/>
              <a:cs typeface="Roboto"/>
              <a:sym typeface="Roboto"/>
            </a:endParaRPr>
          </a:p>
        </p:txBody>
      </p:sp>
      <p:sp>
        <p:nvSpPr>
          <p:cNvPr id="741" name="Google Shape;741;p96"/>
          <p:cNvSpPr txBox="1"/>
          <p:nvPr/>
        </p:nvSpPr>
        <p:spPr>
          <a:xfrm>
            <a:off x="5776308" y="2058315"/>
            <a:ext cx="677100" cy="3543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100"/>
              <a:buFont typeface="Arial"/>
              <a:buNone/>
            </a:pPr>
            <a:r>
              <a:rPr b="1" i="0" lang="en-US" sz="2100" u="none" cap="none" strike="noStrike">
                <a:solidFill>
                  <a:srgbClr val="FFFFFF"/>
                </a:solidFill>
                <a:latin typeface="Roboto"/>
                <a:ea typeface="Roboto"/>
                <a:cs typeface="Roboto"/>
                <a:sym typeface="Roboto"/>
              </a:rPr>
              <a:t>05</a:t>
            </a:r>
            <a:endParaRPr b="1" i="0" sz="2100" u="none" cap="none" strike="noStrike">
              <a:solidFill>
                <a:srgbClr val="FFFFFF"/>
              </a:solidFill>
              <a:latin typeface="Roboto"/>
              <a:ea typeface="Roboto"/>
              <a:cs typeface="Roboto"/>
              <a:sym typeface="Roboto"/>
            </a:endParaRPr>
          </a:p>
        </p:txBody>
      </p:sp>
      <p:sp>
        <p:nvSpPr>
          <p:cNvPr id="742" name="Google Shape;742;p96"/>
          <p:cNvSpPr txBox="1"/>
          <p:nvPr/>
        </p:nvSpPr>
        <p:spPr>
          <a:xfrm>
            <a:off x="6594205" y="4688001"/>
            <a:ext cx="677100" cy="3543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100"/>
              <a:buFont typeface="Arial"/>
              <a:buNone/>
            </a:pPr>
            <a:r>
              <a:rPr b="1" i="0" lang="en-US" sz="2100" u="none" cap="none" strike="noStrike">
                <a:solidFill>
                  <a:srgbClr val="FFFFFF"/>
                </a:solidFill>
                <a:latin typeface="Roboto"/>
                <a:ea typeface="Roboto"/>
                <a:cs typeface="Roboto"/>
                <a:sym typeface="Roboto"/>
              </a:rPr>
              <a:t>03</a:t>
            </a:r>
            <a:endParaRPr b="1" i="0" sz="2100" u="none" cap="none" strike="noStrike">
              <a:solidFill>
                <a:srgbClr val="FFFFFF"/>
              </a:solidFill>
              <a:latin typeface="Roboto"/>
              <a:ea typeface="Roboto"/>
              <a:cs typeface="Roboto"/>
              <a:sym typeface="Roboto"/>
            </a:endParaRPr>
          </a:p>
        </p:txBody>
      </p:sp>
      <p:sp>
        <p:nvSpPr>
          <p:cNvPr id="743" name="Google Shape;743;p96"/>
          <p:cNvSpPr txBox="1"/>
          <p:nvPr/>
        </p:nvSpPr>
        <p:spPr>
          <a:xfrm>
            <a:off x="4900864" y="4688001"/>
            <a:ext cx="677100" cy="3543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100"/>
              <a:buFont typeface="Arial"/>
              <a:buNone/>
            </a:pPr>
            <a:r>
              <a:rPr b="1" i="0" lang="en-US" sz="2100" u="none" cap="none" strike="noStrike">
                <a:solidFill>
                  <a:srgbClr val="9E9E9E"/>
                </a:solidFill>
                <a:latin typeface="Roboto"/>
                <a:ea typeface="Roboto"/>
                <a:cs typeface="Roboto"/>
                <a:sym typeface="Roboto"/>
              </a:rPr>
              <a:t>02</a:t>
            </a:r>
            <a:endParaRPr b="1" i="0" sz="2100" u="none" cap="none" strike="noStrike">
              <a:solidFill>
                <a:srgbClr val="9E9E9E"/>
              </a:solidFill>
              <a:latin typeface="Roboto"/>
              <a:ea typeface="Roboto"/>
              <a:cs typeface="Roboto"/>
              <a:sym typeface="Roboto"/>
            </a:endParaRPr>
          </a:p>
        </p:txBody>
      </p:sp>
      <p:sp>
        <p:nvSpPr>
          <p:cNvPr id="744" name="Google Shape;744;p96"/>
          <p:cNvSpPr txBox="1"/>
          <p:nvPr/>
        </p:nvSpPr>
        <p:spPr>
          <a:xfrm>
            <a:off x="7140090" y="3052013"/>
            <a:ext cx="677100" cy="3543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100"/>
              <a:buFont typeface="Arial"/>
              <a:buNone/>
            </a:pPr>
            <a:r>
              <a:rPr b="1" i="0" lang="en-US" sz="2100" u="none" cap="none" strike="noStrike">
                <a:solidFill>
                  <a:srgbClr val="9E9E9E"/>
                </a:solidFill>
                <a:latin typeface="Roboto"/>
                <a:ea typeface="Roboto"/>
                <a:cs typeface="Roboto"/>
                <a:sym typeface="Roboto"/>
              </a:rPr>
              <a:t>04</a:t>
            </a:r>
            <a:endParaRPr b="1" i="0" sz="2100" u="none" cap="none" strike="noStrike">
              <a:solidFill>
                <a:srgbClr val="9E9E9E"/>
              </a:solidFill>
              <a:latin typeface="Roboto"/>
              <a:ea typeface="Roboto"/>
              <a:cs typeface="Roboto"/>
              <a:sym typeface="Roboto"/>
            </a:endParaRPr>
          </a:p>
        </p:txBody>
      </p:sp>
      <p:sp>
        <p:nvSpPr>
          <p:cNvPr id="745" name="Google Shape;745;p96"/>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746" name="Google Shape;746;p96"/>
          <p:cNvSpPr txBox="1"/>
          <p:nvPr>
            <p:ph idx="2"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
    <p:spTree>
      <p:nvGrpSpPr>
        <p:cNvPr id="33" name="Shape 33"/>
        <p:cNvGrpSpPr/>
        <p:nvPr/>
      </p:nvGrpSpPr>
      <p:grpSpPr>
        <a:xfrm>
          <a:off x="0" y="0"/>
          <a:ext cx="0" cy="0"/>
          <a:chOff x="0" y="0"/>
          <a:chExt cx="0" cy="0"/>
        </a:xfrm>
      </p:grpSpPr>
      <p:sp>
        <p:nvSpPr>
          <p:cNvPr id="34" name="Google Shape;34;p43"/>
          <p:cNvSpPr/>
          <p:nvPr/>
        </p:nvSpPr>
        <p:spPr>
          <a:xfrm>
            <a:off x="181367" y="311500"/>
            <a:ext cx="763500" cy="7635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43"/>
          <p:cNvSpPr txBox="1"/>
          <p:nvPr/>
        </p:nvSpPr>
        <p:spPr>
          <a:xfrm>
            <a:off x="947054" y="1385375"/>
            <a:ext cx="858900" cy="7389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2E5E73"/>
                </a:solidFill>
                <a:latin typeface="Roboto"/>
                <a:ea typeface="Roboto"/>
                <a:cs typeface="Roboto"/>
                <a:sym typeface="Roboto"/>
              </a:rPr>
              <a:t>01.</a:t>
            </a:r>
            <a:endParaRPr b="1" i="0" sz="3200" u="none" cap="none" strike="noStrike">
              <a:solidFill>
                <a:srgbClr val="2E5E73"/>
              </a:solidFill>
              <a:latin typeface="Roboto"/>
              <a:ea typeface="Roboto"/>
              <a:cs typeface="Roboto"/>
              <a:sym typeface="Roboto"/>
            </a:endParaRPr>
          </a:p>
        </p:txBody>
      </p:sp>
      <p:sp>
        <p:nvSpPr>
          <p:cNvPr id="36" name="Google Shape;36;p43"/>
          <p:cNvSpPr txBox="1"/>
          <p:nvPr/>
        </p:nvSpPr>
        <p:spPr>
          <a:xfrm>
            <a:off x="947054" y="2255209"/>
            <a:ext cx="858900" cy="7389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2E5E73"/>
                </a:solidFill>
                <a:latin typeface="Roboto"/>
                <a:ea typeface="Roboto"/>
                <a:cs typeface="Roboto"/>
                <a:sym typeface="Roboto"/>
              </a:rPr>
              <a:t>02.</a:t>
            </a:r>
            <a:endParaRPr b="1" i="0" sz="3200" u="none" cap="none" strike="noStrike">
              <a:solidFill>
                <a:srgbClr val="2E5E73"/>
              </a:solidFill>
              <a:latin typeface="Roboto"/>
              <a:ea typeface="Roboto"/>
              <a:cs typeface="Roboto"/>
              <a:sym typeface="Roboto"/>
            </a:endParaRPr>
          </a:p>
        </p:txBody>
      </p:sp>
      <p:sp>
        <p:nvSpPr>
          <p:cNvPr id="37" name="Google Shape;37;p43"/>
          <p:cNvSpPr txBox="1"/>
          <p:nvPr/>
        </p:nvSpPr>
        <p:spPr>
          <a:xfrm>
            <a:off x="947054" y="3097009"/>
            <a:ext cx="858900" cy="7389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2E5E73"/>
                </a:solidFill>
                <a:latin typeface="Roboto"/>
                <a:ea typeface="Roboto"/>
                <a:cs typeface="Roboto"/>
                <a:sym typeface="Roboto"/>
              </a:rPr>
              <a:t>03.</a:t>
            </a:r>
            <a:endParaRPr b="1" i="0" sz="3200" u="none" cap="none" strike="noStrike">
              <a:solidFill>
                <a:srgbClr val="2E5E73"/>
              </a:solidFill>
              <a:latin typeface="Roboto"/>
              <a:ea typeface="Roboto"/>
              <a:cs typeface="Roboto"/>
              <a:sym typeface="Roboto"/>
            </a:endParaRPr>
          </a:p>
        </p:txBody>
      </p:sp>
      <p:sp>
        <p:nvSpPr>
          <p:cNvPr id="38" name="Google Shape;38;p43"/>
          <p:cNvSpPr txBox="1"/>
          <p:nvPr/>
        </p:nvSpPr>
        <p:spPr>
          <a:xfrm>
            <a:off x="947054" y="3938809"/>
            <a:ext cx="858900" cy="7389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2E5E73"/>
                </a:solidFill>
                <a:latin typeface="Roboto"/>
                <a:ea typeface="Roboto"/>
                <a:cs typeface="Roboto"/>
                <a:sym typeface="Roboto"/>
              </a:rPr>
              <a:t>04.</a:t>
            </a:r>
            <a:endParaRPr b="1" i="0" sz="3200" u="none" cap="none" strike="noStrike">
              <a:solidFill>
                <a:srgbClr val="2E5E73"/>
              </a:solidFill>
              <a:latin typeface="Roboto"/>
              <a:ea typeface="Roboto"/>
              <a:cs typeface="Roboto"/>
              <a:sym typeface="Roboto"/>
            </a:endParaRPr>
          </a:p>
        </p:txBody>
      </p:sp>
      <p:sp>
        <p:nvSpPr>
          <p:cNvPr id="39" name="Google Shape;39;p43"/>
          <p:cNvSpPr txBox="1"/>
          <p:nvPr/>
        </p:nvSpPr>
        <p:spPr>
          <a:xfrm>
            <a:off x="947054" y="4780575"/>
            <a:ext cx="858900" cy="7389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2E5E73"/>
                </a:solidFill>
                <a:latin typeface="Roboto"/>
                <a:ea typeface="Roboto"/>
                <a:cs typeface="Roboto"/>
                <a:sym typeface="Roboto"/>
              </a:rPr>
              <a:t>05.</a:t>
            </a:r>
            <a:endParaRPr b="1" i="0" sz="3200" u="none" cap="none" strike="noStrike">
              <a:solidFill>
                <a:srgbClr val="2E5E73"/>
              </a:solidFill>
              <a:latin typeface="Roboto"/>
              <a:ea typeface="Roboto"/>
              <a:cs typeface="Roboto"/>
              <a:sym typeface="Roboto"/>
            </a:endParaRPr>
          </a:p>
        </p:txBody>
      </p:sp>
      <p:sp>
        <p:nvSpPr>
          <p:cNvPr id="40" name="Google Shape;40;p43"/>
          <p:cNvSpPr txBox="1"/>
          <p:nvPr/>
        </p:nvSpPr>
        <p:spPr>
          <a:xfrm>
            <a:off x="7174154" y="1385375"/>
            <a:ext cx="924300" cy="7389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2E5E73"/>
                </a:solidFill>
                <a:latin typeface="Roboto"/>
                <a:ea typeface="Roboto"/>
                <a:cs typeface="Roboto"/>
                <a:sym typeface="Roboto"/>
              </a:rPr>
              <a:t>06.</a:t>
            </a:r>
            <a:endParaRPr b="1" i="0" sz="3200" u="none" cap="none" strike="noStrike">
              <a:solidFill>
                <a:srgbClr val="2E5E73"/>
              </a:solidFill>
              <a:latin typeface="Roboto"/>
              <a:ea typeface="Roboto"/>
              <a:cs typeface="Roboto"/>
              <a:sym typeface="Roboto"/>
            </a:endParaRPr>
          </a:p>
        </p:txBody>
      </p:sp>
      <p:sp>
        <p:nvSpPr>
          <p:cNvPr id="41" name="Google Shape;41;p43"/>
          <p:cNvSpPr txBox="1"/>
          <p:nvPr/>
        </p:nvSpPr>
        <p:spPr>
          <a:xfrm>
            <a:off x="7174154" y="2255209"/>
            <a:ext cx="924300" cy="7389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2E5E73"/>
                </a:solidFill>
                <a:latin typeface="Roboto"/>
                <a:ea typeface="Roboto"/>
                <a:cs typeface="Roboto"/>
                <a:sym typeface="Roboto"/>
              </a:rPr>
              <a:t>07.</a:t>
            </a:r>
            <a:endParaRPr b="1" i="0" sz="3200" u="none" cap="none" strike="noStrike">
              <a:solidFill>
                <a:srgbClr val="2E5E73"/>
              </a:solidFill>
              <a:latin typeface="Roboto"/>
              <a:ea typeface="Roboto"/>
              <a:cs typeface="Roboto"/>
              <a:sym typeface="Roboto"/>
            </a:endParaRPr>
          </a:p>
        </p:txBody>
      </p:sp>
      <p:sp>
        <p:nvSpPr>
          <p:cNvPr id="42" name="Google Shape;42;p43"/>
          <p:cNvSpPr txBox="1"/>
          <p:nvPr/>
        </p:nvSpPr>
        <p:spPr>
          <a:xfrm>
            <a:off x="7174153" y="3097009"/>
            <a:ext cx="924300" cy="7389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2E5E73"/>
                </a:solidFill>
                <a:latin typeface="Roboto"/>
                <a:ea typeface="Roboto"/>
                <a:cs typeface="Roboto"/>
                <a:sym typeface="Roboto"/>
              </a:rPr>
              <a:t>08.</a:t>
            </a:r>
            <a:endParaRPr b="1" i="0" sz="3200" u="none" cap="none" strike="noStrike">
              <a:solidFill>
                <a:srgbClr val="2E5E73"/>
              </a:solidFill>
              <a:latin typeface="Roboto"/>
              <a:ea typeface="Roboto"/>
              <a:cs typeface="Roboto"/>
              <a:sym typeface="Roboto"/>
            </a:endParaRPr>
          </a:p>
        </p:txBody>
      </p:sp>
      <p:sp>
        <p:nvSpPr>
          <p:cNvPr id="43" name="Google Shape;43;p43"/>
          <p:cNvSpPr txBox="1"/>
          <p:nvPr/>
        </p:nvSpPr>
        <p:spPr>
          <a:xfrm>
            <a:off x="7174154" y="3938809"/>
            <a:ext cx="924300" cy="7389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2E5E73"/>
                </a:solidFill>
                <a:latin typeface="Roboto"/>
                <a:ea typeface="Roboto"/>
                <a:cs typeface="Roboto"/>
                <a:sym typeface="Roboto"/>
              </a:rPr>
              <a:t>09.</a:t>
            </a:r>
            <a:endParaRPr b="1" i="0" sz="3200" u="none" cap="none" strike="noStrike">
              <a:solidFill>
                <a:srgbClr val="2E5E73"/>
              </a:solidFill>
              <a:latin typeface="Roboto"/>
              <a:ea typeface="Roboto"/>
              <a:cs typeface="Roboto"/>
              <a:sym typeface="Roboto"/>
            </a:endParaRPr>
          </a:p>
        </p:txBody>
      </p:sp>
      <p:sp>
        <p:nvSpPr>
          <p:cNvPr id="44" name="Google Shape;44;p43"/>
          <p:cNvSpPr txBox="1"/>
          <p:nvPr/>
        </p:nvSpPr>
        <p:spPr>
          <a:xfrm>
            <a:off x="7174154" y="4780575"/>
            <a:ext cx="924300" cy="7389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2E5E73"/>
                </a:solidFill>
                <a:latin typeface="Roboto"/>
                <a:ea typeface="Roboto"/>
                <a:cs typeface="Roboto"/>
                <a:sym typeface="Roboto"/>
              </a:rPr>
              <a:t>10.</a:t>
            </a:r>
            <a:endParaRPr b="1" i="0" sz="3200" u="none" cap="none" strike="noStrike">
              <a:solidFill>
                <a:srgbClr val="2E5E73"/>
              </a:solidFill>
              <a:latin typeface="Roboto"/>
              <a:ea typeface="Roboto"/>
              <a:cs typeface="Roboto"/>
              <a:sym typeface="Roboto"/>
            </a:endParaRPr>
          </a:p>
        </p:txBody>
      </p:sp>
      <p:pic>
        <p:nvPicPr>
          <p:cNvPr id="45" name="Google Shape;45;p43"/>
          <p:cNvPicPr preferRelativeResize="0"/>
          <p:nvPr/>
        </p:nvPicPr>
        <p:blipFill rotWithShape="1">
          <a:blip r:embed="rId2">
            <a:alphaModFix/>
          </a:blip>
          <a:srcRect b="0" l="0" r="0" t="0"/>
          <a:stretch/>
        </p:blipFill>
        <p:spPr>
          <a:xfrm>
            <a:off x="352783" y="426500"/>
            <a:ext cx="420773" cy="533600"/>
          </a:xfrm>
          <a:prstGeom prst="rect">
            <a:avLst/>
          </a:prstGeom>
          <a:noFill/>
          <a:ln>
            <a:noFill/>
          </a:ln>
        </p:spPr>
      </p:pic>
      <p:sp>
        <p:nvSpPr>
          <p:cNvPr id="46" name="Google Shape;46;p43"/>
          <p:cNvSpPr txBox="1"/>
          <p:nvPr>
            <p:ph idx="1" type="subTitle"/>
          </p:nvPr>
        </p:nvSpPr>
        <p:spPr>
          <a:xfrm>
            <a:off x="1632833" y="1505567"/>
            <a:ext cx="52947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47" name="Google Shape;47;p43"/>
          <p:cNvSpPr txBox="1"/>
          <p:nvPr>
            <p:ph idx="2" type="subTitle"/>
          </p:nvPr>
        </p:nvSpPr>
        <p:spPr>
          <a:xfrm>
            <a:off x="1632833" y="2343783"/>
            <a:ext cx="52947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48" name="Google Shape;48;p43"/>
          <p:cNvSpPr txBox="1"/>
          <p:nvPr>
            <p:ph idx="3" type="subTitle"/>
          </p:nvPr>
        </p:nvSpPr>
        <p:spPr>
          <a:xfrm>
            <a:off x="1632833" y="3199583"/>
            <a:ext cx="52947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49" name="Google Shape;49;p43"/>
          <p:cNvSpPr txBox="1"/>
          <p:nvPr>
            <p:ph idx="4" type="subTitle"/>
          </p:nvPr>
        </p:nvSpPr>
        <p:spPr>
          <a:xfrm>
            <a:off x="1632833" y="4041367"/>
            <a:ext cx="52947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0" name="Google Shape;50;p43"/>
          <p:cNvSpPr txBox="1"/>
          <p:nvPr>
            <p:ph idx="5" type="subTitle"/>
          </p:nvPr>
        </p:nvSpPr>
        <p:spPr>
          <a:xfrm>
            <a:off x="1632833" y="4883200"/>
            <a:ext cx="52947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1" name="Google Shape;51;p43"/>
          <p:cNvSpPr txBox="1"/>
          <p:nvPr>
            <p:ph idx="6" type="subTitle"/>
          </p:nvPr>
        </p:nvSpPr>
        <p:spPr>
          <a:xfrm>
            <a:off x="7985600" y="1505567"/>
            <a:ext cx="52947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2" name="Google Shape;52;p43"/>
          <p:cNvSpPr txBox="1"/>
          <p:nvPr>
            <p:ph idx="7" type="subTitle"/>
          </p:nvPr>
        </p:nvSpPr>
        <p:spPr>
          <a:xfrm>
            <a:off x="7985600" y="2343783"/>
            <a:ext cx="52947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3" name="Google Shape;53;p43"/>
          <p:cNvSpPr txBox="1"/>
          <p:nvPr>
            <p:ph idx="8" type="subTitle"/>
          </p:nvPr>
        </p:nvSpPr>
        <p:spPr>
          <a:xfrm>
            <a:off x="7985600" y="3199583"/>
            <a:ext cx="52947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4" name="Google Shape;54;p43"/>
          <p:cNvSpPr txBox="1"/>
          <p:nvPr>
            <p:ph idx="9" type="subTitle"/>
          </p:nvPr>
        </p:nvSpPr>
        <p:spPr>
          <a:xfrm>
            <a:off x="7985600" y="4041367"/>
            <a:ext cx="52947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5" name="Google Shape;55;p43"/>
          <p:cNvSpPr txBox="1"/>
          <p:nvPr>
            <p:ph idx="13" type="subTitle"/>
          </p:nvPr>
        </p:nvSpPr>
        <p:spPr>
          <a:xfrm>
            <a:off x="7985600" y="4883200"/>
            <a:ext cx="52947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6" name="Google Shape;56;p43"/>
          <p:cNvSpPr txBox="1"/>
          <p:nvPr>
            <p:ph type="title"/>
          </p:nvPr>
        </p:nvSpPr>
        <p:spPr>
          <a:xfrm>
            <a:off x="67" y="169867"/>
            <a:ext cx="12192000" cy="524700"/>
          </a:xfrm>
          <a:prstGeom prst="rect">
            <a:avLst/>
          </a:prstGeom>
          <a:noFill/>
          <a:ln>
            <a:noFill/>
          </a:ln>
        </p:spPr>
        <p:txBody>
          <a:bodyPr anchorCtr="0" anchor="t" bIns="121900" lIns="10972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57" name="Google Shape;57;p43"/>
          <p:cNvSpPr txBox="1"/>
          <p:nvPr>
            <p:ph idx="14" type="title"/>
          </p:nvPr>
        </p:nvSpPr>
        <p:spPr>
          <a:xfrm>
            <a:off x="-8000" y="638200"/>
            <a:ext cx="12224700" cy="430800"/>
          </a:xfrm>
          <a:prstGeom prst="rect">
            <a:avLst/>
          </a:prstGeom>
          <a:noFill/>
          <a:ln>
            <a:noFill/>
          </a:ln>
        </p:spPr>
        <p:txBody>
          <a:bodyPr anchorCtr="0" anchor="t" bIns="121900" lIns="10972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8">
  <p:cSld name="CUSTOM_17">
    <p:spTree>
      <p:nvGrpSpPr>
        <p:cNvPr id="747" name="Shape 747"/>
        <p:cNvGrpSpPr/>
        <p:nvPr/>
      </p:nvGrpSpPr>
      <p:grpSpPr>
        <a:xfrm>
          <a:off x="0" y="0"/>
          <a:ext cx="0" cy="0"/>
          <a:chOff x="0" y="0"/>
          <a:chExt cx="0" cy="0"/>
        </a:xfrm>
      </p:grpSpPr>
      <p:cxnSp>
        <p:nvCxnSpPr>
          <p:cNvPr id="748" name="Google Shape;748;p97"/>
          <p:cNvCxnSpPr/>
          <p:nvPr/>
        </p:nvCxnSpPr>
        <p:spPr>
          <a:xfrm rot="10800000">
            <a:off x="6645664" y="5306467"/>
            <a:ext cx="4309200" cy="0"/>
          </a:xfrm>
          <a:prstGeom prst="straightConnector1">
            <a:avLst/>
          </a:prstGeom>
          <a:noFill/>
          <a:ln cap="flat" cmpd="sng" w="9525">
            <a:solidFill>
              <a:srgbClr val="2E5E73"/>
            </a:solidFill>
            <a:prstDash val="solid"/>
            <a:round/>
            <a:headEnd len="sm" w="sm" type="none"/>
            <a:tailEnd len="sm" w="sm" type="none"/>
          </a:ln>
        </p:spPr>
      </p:cxnSp>
      <p:cxnSp>
        <p:nvCxnSpPr>
          <p:cNvPr id="749" name="Google Shape;749;p97"/>
          <p:cNvCxnSpPr/>
          <p:nvPr/>
        </p:nvCxnSpPr>
        <p:spPr>
          <a:xfrm rot="10800000">
            <a:off x="7464964" y="3680867"/>
            <a:ext cx="3489900" cy="0"/>
          </a:xfrm>
          <a:prstGeom prst="straightConnector1">
            <a:avLst/>
          </a:prstGeom>
          <a:noFill/>
          <a:ln cap="flat" cmpd="sng" w="9525">
            <a:solidFill>
              <a:srgbClr val="2E5E73"/>
            </a:solidFill>
            <a:prstDash val="solid"/>
            <a:round/>
            <a:headEnd len="sm" w="sm" type="none"/>
            <a:tailEnd len="sm" w="sm" type="none"/>
          </a:ln>
        </p:spPr>
      </p:cxnSp>
      <p:cxnSp>
        <p:nvCxnSpPr>
          <p:cNvPr id="750" name="Google Shape;750;p97"/>
          <p:cNvCxnSpPr/>
          <p:nvPr/>
        </p:nvCxnSpPr>
        <p:spPr>
          <a:xfrm rot="10800000">
            <a:off x="6887767" y="2155733"/>
            <a:ext cx="4067100" cy="0"/>
          </a:xfrm>
          <a:prstGeom prst="straightConnector1">
            <a:avLst/>
          </a:prstGeom>
          <a:noFill/>
          <a:ln cap="flat" cmpd="sng" w="9525">
            <a:solidFill>
              <a:srgbClr val="2E5E73"/>
            </a:solidFill>
            <a:prstDash val="solid"/>
            <a:round/>
            <a:headEnd len="sm" w="sm" type="none"/>
            <a:tailEnd len="sm" w="sm" type="none"/>
          </a:ln>
        </p:spPr>
      </p:cxnSp>
      <p:cxnSp>
        <p:nvCxnSpPr>
          <p:cNvPr id="751" name="Google Shape;751;p97"/>
          <p:cNvCxnSpPr/>
          <p:nvPr/>
        </p:nvCxnSpPr>
        <p:spPr>
          <a:xfrm rot="10800000">
            <a:off x="609767" y="4595267"/>
            <a:ext cx="4041900" cy="0"/>
          </a:xfrm>
          <a:prstGeom prst="straightConnector1">
            <a:avLst/>
          </a:prstGeom>
          <a:noFill/>
          <a:ln cap="flat" cmpd="sng" w="9525">
            <a:solidFill>
              <a:srgbClr val="2E5E73"/>
            </a:solidFill>
            <a:prstDash val="solid"/>
            <a:round/>
            <a:headEnd len="sm" w="sm" type="none"/>
            <a:tailEnd len="sm" w="sm" type="none"/>
          </a:ln>
        </p:spPr>
      </p:cxnSp>
      <p:cxnSp>
        <p:nvCxnSpPr>
          <p:cNvPr id="752" name="Google Shape;752;p97"/>
          <p:cNvCxnSpPr/>
          <p:nvPr/>
        </p:nvCxnSpPr>
        <p:spPr>
          <a:xfrm rot="10800000">
            <a:off x="609833" y="2766467"/>
            <a:ext cx="4543500" cy="0"/>
          </a:xfrm>
          <a:prstGeom prst="straightConnector1">
            <a:avLst/>
          </a:prstGeom>
          <a:noFill/>
          <a:ln cap="flat" cmpd="sng" w="9525">
            <a:solidFill>
              <a:srgbClr val="2E5E73"/>
            </a:solidFill>
            <a:prstDash val="solid"/>
            <a:round/>
            <a:headEnd len="sm" w="sm" type="none"/>
            <a:tailEnd len="sm" w="sm" type="none"/>
          </a:ln>
        </p:spPr>
      </p:cxnSp>
      <p:sp>
        <p:nvSpPr>
          <p:cNvPr id="753" name="Google Shape;753;p97"/>
          <p:cNvSpPr/>
          <p:nvPr/>
        </p:nvSpPr>
        <p:spPr>
          <a:xfrm rot="-4979432">
            <a:off x="4262206" y="1941760"/>
            <a:ext cx="3689979" cy="3695861"/>
          </a:xfrm>
          <a:prstGeom prst="blockArc">
            <a:avLst>
              <a:gd fmla="val 12602522" name="adj1"/>
              <a:gd fmla="val 16867657" name="adj2"/>
              <a:gd fmla="val 20844" name="adj3"/>
            </a:avLst>
          </a:prstGeom>
          <a:solidFill>
            <a:srgbClr val="082D49"/>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97"/>
          <p:cNvSpPr/>
          <p:nvPr/>
        </p:nvSpPr>
        <p:spPr>
          <a:xfrm rot="7923107">
            <a:off x="4233315" y="1938436"/>
            <a:ext cx="3699600" cy="3700334"/>
          </a:xfrm>
          <a:prstGeom prst="blockArc">
            <a:avLst>
              <a:gd fmla="val 12602522" name="adj1"/>
              <a:gd fmla="val 16867657" name="adj2"/>
              <a:gd fmla="val 20844" name="adj3"/>
            </a:avLst>
          </a:prstGeom>
          <a:solidFill>
            <a:srgbClr val="2E5E7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97"/>
          <p:cNvSpPr/>
          <p:nvPr/>
        </p:nvSpPr>
        <p:spPr>
          <a:xfrm rot="3597600">
            <a:off x="4237799" y="1954573"/>
            <a:ext cx="3698728" cy="3702054"/>
          </a:xfrm>
          <a:prstGeom prst="blockArc">
            <a:avLst>
              <a:gd fmla="val 12602522" name="adj1"/>
              <a:gd fmla="val 16867657" name="adj2"/>
              <a:gd fmla="val 20844" name="adj3"/>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97"/>
          <p:cNvSpPr/>
          <p:nvPr/>
        </p:nvSpPr>
        <p:spPr>
          <a:xfrm rot="4023030">
            <a:off x="7093521" y="2960983"/>
            <a:ext cx="770159" cy="772093"/>
          </a:xfrm>
          <a:prstGeom prst="pie">
            <a:avLst>
              <a:gd fmla="val 6190354" name="adj1"/>
              <a:gd fmla="val 14996165" name="adj2"/>
            </a:avLst>
          </a:prstGeom>
          <a:solidFill>
            <a:srgbClr val="2E5E7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97"/>
          <p:cNvSpPr/>
          <p:nvPr/>
        </p:nvSpPr>
        <p:spPr>
          <a:xfrm rot="-6817763">
            <a:off x="7090083" y="2948321"/>
            <a:ext cx="770173" cy="771978"/>
          </a:xfrm>
          <a:prstGeom prst="pie">
            <a:avLst>
              <a:gd fmla="val 4028252" name="adj1"/>
              <a:gd fmla="val 17183677" name="adj2"/>
            </a:avLst>
          </a:prstGeom>
          <a:solidFill>
            <a:srgbClr val="2E5E7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97"/>
          <p:cNvSpPr/>
          <p:nvPr/>
        </p:nvSpPr>
        <p:spPr>
          <a:xfrm rot="-9361883">
            <a:off x="4246154" y="1930781"/>
            <a:ext cx="3702033" cy="3697803"/>
          </a:xfrm>
          <a:prstGeom prst="blockArc">
            <a:avLst>
              <a:gd fmla="val 12602522" name="adj1"/>
              <a:gd fmla="val 16867657" name="adj2"/>
              <a:gd fmla="val 20844" name="adj3"/>
            </a:avLst>
          </a:prstGeom>
          <a:solidFill>
            <a:srgbClr val="1475D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97"/>
          <p:cNvSpPr/>
          <p:nvPr/>
        </p:nvSpPr>
        <p:spPr>
          <a:xfrm rot="-8939651">
            <a:off x="4866056" y="4589785"/>
            <a:ext cx="771075" cy="770923"/>
          </a:xfrm>
          <a:prstGeom prst="pie">
            <a:avLst>
              <a:gd fmla="val 6190354" name="adj1"/>
              <a:gd fmla="val 14996165" name="adj2"/>
            </a:avLst>
          </a:prstGeom>
          <a:solidFill>
            <a:srgbClr val="082D49"/>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97"/>
          <p:cNvSpPr/>
          <p:nvPr/>
        </p:nvSpPr>
        <p:spPr>
          <a:xfrm rot="1822031">
            <a:off x="4866394" y="4589502"/>
            <a:ext cx="770859" cy="770949"/>
          </a:xfrm>
          <a:prstGeom prst="pie">
            <a:avLst>
              <a:gd fmla="val 4028252" name="adj1"/>
              <a:gd fmla="val 17183677" name="adj2"/>
            </a:avLst>
          </a:prstGeom>
          <a:solidFill>
            <a:srgbClr val="082D49"/>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97"/>
          <p:cNvSpPr/>
          <p:nvPr/>
        </p:nvSpPr>
        <p:spPr>
          <a:xfrm rot="-599011">
            <a:off x="4252347" y="1956552"/>
            <a:ext cx="3703175" cy="3697474"/>
          </a:xfrm>
          <a:prstGeom prst="blockArc">
            <a:avLst>
              <a:gd fmla="val 12513247" name="adj1"/>
              <a:gd fmla="val 16867657" name="adj2"/>
              <a:gd fmla="val 20844" name="adj3"/>
            </a:avLst>
          </a:prstGeom>
          <a:solidFill>
            <a:srgbClr val="00C7C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97"/>
          <p:cNvSpPr/>
          <p:nvPr/>
        </p:nvSpPr>
        <p:spPr>
          <a:xfrm rot="-176551">
            <a:off x="5736581" y="1956506"/>
            <a:ext cx="771417" cy="771117"/>
          </a:xfrm>
          <a:prstGeom prst="pie">
            <a:avLst>
              <a:gd fmla="val 6190354" name="adj1"/>
              <a:gd fmla="val 14996165" name="adj2"/>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97"/>
          <p:cNvSpPr/>
          <p:nvPr/>
        </p:nvSpPr>
        <p:spPr>
          <a:xfrm rot="10584502">
            <a:off x="5736711" y="1956736"/>
            <a:ext cx="771014" cy="770715"/>
          </a:xfrm>
          <a:prstGeom prst="pie">
            <a:avLst>
              <a:gd fmla="val 4028252" name="adj1"/>
              <a:gd fmla="val 17183677" name="adj2"/>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97"/>
          <p:cNvSpPr/>
          <p:nvPr/>
        </p:nvSpPr>
        <p:spPr>
          <a:xfrm rot="8348103">
            <a:off x="6575270" y="4575294"/>
            <a:ext cx="770773" cy="771105"/>
          </a:xfrm>
          <a:prstGeom prst="pie">
            <a:avLst>
              <a:gd fmla="val 6190354" name="adj1"/>
              <a:gd fmla="val 14996165" name="adj2"/>
            </a:avLst>
          </a:prstGeom>
          <a:solidFill>
            <a:srgbClr val="1475D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97"/>
          <p:cNvSpPr/>
          <p:nvPr/>
        </p:nvSpPr>
        <p:spPr>
          <a:xfrm rot="-2492679">
            <a:off x="6575386" y="4575137"/>
            <a:ext cx="770804" cy="771601"/>
          </a:xfrm>
          <a:prstGeom prst="pie">
            <a:avLst>
              <a:gd fmla="val 4028252" name="adj1"/>
              <a:gd fmla="val 17183677" name="adj2"/>
            </a:avLst>
          </a:prstGeom>
          <a:solidFill>
            <a:srgbClr val="1475D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97"/>
          <p:cNvSpPr/>
          <p:nvPr/>
        </p:nvSpPr>
        <p:spPr>
          <a:xfrm rot="-4555551">
            <a:off x="4330852" y="2945875"/>
            <a:ext cx="769808" cy="771845"/>
          </a:xfrm>
          <a:prstGeom prst="pie">
            <a:avLst>
              <a:gd fmla="val 6190354" name="adj1"/>
              <a:gd fmla="val 14996165" name="adj2"/>
            </a:avLst>
          </a:prstGeom>
          <a:solidFill>
            <a:srgbClr val="00C7C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97"/>
          <p:cNvSpPr/>
          <p:nvPr/>
        </p:nvSpPr>
        <p:spPr>
          <a:xfrm rot="6205784">
            <a:off x="4330932" y="2945770"/>
            <a:ext cx="769851" cy="771894"/>
          </a:xfrm>
          <a:prstGeom prst="pie">
            <a:avLst>
              <a:gd fmla="val 4028252" name="adj1"/>
              <a:gd fmla="val 17183677" name="adj2"/>
            </a:avLst>
          </a:prstGeom>
          <a:solidFill>
            <a:srgbClr val="00C7C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97"/>
          <p:cNvSpPr txBox="1"/>
          <p:nvPr/>
        </p:nvSpPr>
        <p:spPr>
          <a:xfrm>
            <a:off x="7620000" y="2155733"/>
            <a:ext cx="3799500" cy="849900"/>
          </a:xfrm>
          <a:prstGeom prst="rect">
            <a:avLst/>
          </a:prstGeom>
          <a:noFill/>
          <a:ln>
            <a:noFill/>
          </a:ln>
        </p:spPr>
        <p:txBody>
          <a:bodyPr anchorCtr="0" anchor="t" bIns="0" lIns="609600" spcFirstLastPara="1" rIns="121900" wrap="square" tIns="121900">
            <a:noAutofit/>
          </a:bodyPr>
          <a:lstStyle/>
          <a:p>
            <a:pPr indent="0" lvl="0" marL="0" marR="0" rtl="0" algn="l">
              <a:lnSpc>
                <a:spcPct val="100000"/>
              </a:lnSpc>
              <a:spcBef>
                <a:spcPts val="0"/>
              </a:spcBef>
              <a:spcAft>
                <a:spcPts val="0"/>
              </a:spcAft>
              <a:buClr>
                <a:srgbClr val="000000"/>
              </a:buClr>
              <a:buSzPts val="1300"/>
              <a:buFont typeface="Arial"/>
              <a:buNone/>
            </a:pPr>
            <a:r>
              <a:rPr b="1" i="0" lang="en-US" sz="1300" u="none" cap="none" strike="noStrike">
                <a:solidFill>
                  <a:srgbClr val="2E5E73"/>
                </a:solidFill>
                <a:latin typeface="Roboto"/>
                <a:ea typeface="Roboto"/>
                <a:cs typeface="Roboto"/>
                <a:sym typeface="Roboto"/>
              </a:rPr>
              <a:t>Step 5 Goes Here: </a:t>
            </a:r>
            <a:br>
              <a:rPr b="1" i="0" lang="en-US" sz="1300" u="none" cap="none" strike="noStrike">
                <a:solidFill>
                  <a:srgbClr val="2E5E73"/>
                </a:solidFill>
                <a:latin typeface="Roboto"/>
                <a:ea typeface="Roboto"/>
                <a:cs typeface="Roboto"/>
                <a:sym typeface="Roboto"/>
              </a:rPr>
            </a:br>
            <a:r>
              <a:rPr b="0" i="0" lang="en-US" sz="1300" u="none" cap="none" strike="noStrike">
                <a:solidFill>
                  <a:srgbClr val="2E5E73"/>
                </a:solidFill>
                <a:latin typeface="Roboto"/>
                <a:ea typeface="Roboto"/>
                <a:cs typeface="Roboto"/>
                <a:sym typeface="Roboto"/>
              </a:rPr>
              <a:t>Gray out the steps that you are not explaining. Make the text gray color a9b7c0ff. Completed steps are black. </a:t>
            </a:r>
            <a:endParaRPr b="0" i="0" sz="1300" u="none" cap="none" strike="noStrike">
              <a:solidFill>
                <a:srgbClr val="2E5E73"/>
              </a:solidFill>
              <a:latin typeface="Roboto"/>
              <a:ea typeface="Roboto"/>
              <a:cs typeface="Roboto"/>
              <a:sym typeface="Roboto"/>
            </a:endParaRPr>
          </a:p>
          <a:p>
            <a:pPr indent="0" lvl="0" marL="0" marR="0" rtl="0" algn="l">
              <a:lnSpc>
                <a:spcPct val="100000"/>
              </a:lnSpc>
              <a:spcBef>
                <a:spcPts val="2100"/>
              </a:spcBef>
              <a:spcAft>
                <a:spcPts val="0"/>
              </a:spcAft>
              <a:buClr>
                <a:srgbClr val="000000"/>
              </a:buClr>
              <a:buSzPts val="1100"/>
              <a:buFont typeface="Arial"/>
              <a:buNone/>
            </a:pPr>
            <a:r>
              <a:t/>
            </a:r>
            <a:endParaRPr b="1" i="0" sz="1100" u="none" cap="none" strike="noStrike">
              <a:solidFill>
                <a:srgbClr val="2E5E73"/>
              </a:solidFill>
              <a:latin typeface="Roboto"/>
              <a:ea typeface="Roboto"/>
              <a:cs typeface="Roboto"/>
              <a:sym typeface="Roboto"/>
            </a:endParaRPr>
          </a:p>
          <a:p>
            <a:pPr indent="0" lvl="0" marL="0" marR="0" rtl="0" algn="l">
              <a:lnSpc>
                <a:spcPct val="100000"/>
              </a:lnSpc>
              <a:spcBef>
                <a:spcPts val="2100"/>
              </a:spcBef>
              <a:spcAft>
                <a:spcPts val="2100"/>
              </a:spcAft>
              <a:buClr>
                <a:srgbClr val="000000"/>
              </a:buClr>
              <a:buSzPts val="1100"/>
              <a:buFont typeface="Arial"/>
              <a:buNone/>
            </a:pPr>
            <a:r>
              <a:t/>
            </a:r>
            <a:endParaRPr b="1" i="0" sz="1100" u="none" cap="none" strike="noStrike">
              <a:solidFill>
                <a:srgbClr val="2E5E73"/>
              </a:solidFill>
              <a:latin typeface="Roboto"/>
              <a:ea typeface="Roboto"/>
              <a:cs typeface="Roboto"/>
              <a:sym typeface="Roboto"/>
            </a:endParaRPr>
          </a:p>
        </p:txBody>
      </p:sp>
      <p:sp>
        <p:nvSpPr>
          <p:cNvPr id="769" name="Google Shape;769;p97"/>
          <p:cNvSpPr txBox="1"/>
          <p:nvPr/>
        </p:nvSpPr>
        <p:spPr>
          <a:xfrm>
            <a:off x="0" y="2770733"/>
            <a:ext cx="3706500" cy="849900"/>
          </a:xfrm>
          <a:prstGeom prst="rect">
            <a:avLst/>
          </a:prstGeom>
          <a:noFill/>
          <a:ln>
            <a:noFill/>
          </a:ln>
        </p:spPr>
        <p:txBody>
          <a:bodyPr anchorCtr="0" anchor="t" bIns="0" lIns="609600" spcFirstLastPara="1" rIns="121900" wrap="square" tIns="121900">
            <a:noAutofit/>
          </a:bodyPr>
          <a:lstStyle/>
          <a:p>
            <a:pPr indent="0" lvl="0" marL="0" marR="0" rtl="0" algn="l">
              <a:lnSpc>
                <a:spcPct val="100000"/>
              </a:lnSpc>
              <a:spcBef>
                <a:spcPts val="0"/>
              </a:spcBef>
              <a:spcAft>
                <a:spcPts val="2100"/>
              </a:spcAft>
              <a:buClr>
                <a:srgbClr val="000000"/>
              </a:buClr>
              <a:buSzPts val="1300"/>
              <a:buFont typeface="Arial"/>
              <a:buNone/>
            </a:pPr>
            <a:r>
              <a:rPr b="1" i="0" lang="en-US" sz="1300" u="none" cap="none" strike="noStrike">
                <a:solidFill>
                  <a:srgbClr val="2E5E73"/>
                </a:solidFill>
                <a:latin typeface="Roboto"/>
                <a:ea typeface="Roboto"/>
                <a:cs typeface="Roboto"/>
                <a:sym typeface="Roboto"/>
              </a:rPr>
              <a:t>Step 1 Goes Here: </a:t>
            </a:r>
            <a:br>
              <a:rPr b="1" i="0" lang="en-US" sz="1300" u="none" cap="none" strike="noStrike">
                <a:solidFill>
                  <a:srgbClr val="2E5E73"/>
                </a:solidFill>
                <a:latin typeface="Roboto"/>
                <a:ea typeface="Roboto"/>
                <a:cs typeface="Roboto"/>
                <a:sym typeface="Roboto"/>
              </a:rPr>
            </a:br>
            <a:r>
              <a:rPr b="0" i="0" lang="en-US" sz="1300" u="none" cap="none" strike="noStrike">
                <a:solidFill>
                  <a:srgbClr val="2E5E73"/>
                </a:solidFill>
                <a:latin typeface="Roboto"/>
                <a:ea typeface="Roboto"/>
                <a:cs typeface="Roboto"/>
                <a:sym typeface="Roboto"/>
              </a:rPr>
              <a:t>Gray out the steps that you are not explaining. Make the text gray color a9b7c0ff. Completed steps are black. </a:t>
            </a:r>
            <a:endParaRPr b="0" i="0" sz="1300" u="none" cap="none" strike="noStrike">
              <a:solidFill>
                <a:srgbClr val="2E5E73"/>
              </a:solidFill>
              <a:latin typeface="Roboto"/>
              <a:ea typeface="Roboto"/>
              <a:cs typeface="Roboto"/>
              <a:sym typeface="Roboto"/>
            </a:endParaRPr>
          </a:p>
        </p:txBody>
      </p:sp>
      <p:sp>
        <p:nvSpPr>
          <p:cNvPr id="770" name="Google Shape;770;p97"/>
          <p:cNvSpPr txBox="1"/>
          <p:nvPr/>
        </p:nvSpPr>
        <p:spPr>
          <a:xfrm>
            <a:off x="0" y="4594133"/>
            <a:ext cx="3746100" cy="849900"/>
          </a:xfrm>
          <a:prstGeom prst="rect">
            <a:avLst/>
          </a:prstGeom>
          <a:noFill/>
          <a:ln>
            <a:noFill/>
          </a:ln>
        </p:spPr>
        <p:txBody>
          <a:bodyPr anchorCtr="0" anchor="t" bIns="0" lIns="609600" spcFirstLastPara="1" rIns="121900" wrap="square" tIns="121900">
            <a:noAutofit/>
          </a:bodyPr>
          <a:lstStyle/>
          <a:p>
            <a:pPr indent="0" lvl="0" marL="0" marR="0" rtl="0" algn="l">
              <a:lnSpc>
                <a:spcPct val="100000"/>
              </a:lnSpc>
              <a:spcBef>
                <a:spcPts val="0"/>
              </a:spcBef>
              <a:spcAft>
                <a:spcPts val="0"/>
              </a:spcAft>
              <a:buClr>
                <a:srgbClr val="000000"/>
              </a:buClr>
              <a:buSzPts val="1300"/>
              <a:buFont typeface="Arial"/>
              <a:buNone/>
            </a:pPr>
            <a:r>
              <a:rPr b="1" i="0" lang="en-US" sz="1300" u="none" cap="none" strike="noStrike">
                <a:solidFill>
                  <a:srgbClr val="2E5E73"/>
                </a:solidFill>
                <a:latin typeface="Roboto"/>
                <a:ea typeface="Roboto"/>
                <a:cs typeface="Roboto"/>
                <a:sym typeface="Roboto"/>
              </a:rPr>
              <a:t>Step 2 Goes Here: </a:t>
            </a:r>
            <a:br>
              <a:rPr b="1" i="0" lang="en-US" sz="1300" u="none" cap="none" strike="noStrike">
                <a:solidFill>
                  <a:srgbClr val="2E5E73"/>
                </a:solidFill>
                <a:latin typeface="Roboto"/>
                <a:ea typeface="Roboto"/>
                <a:cs typeface="Roboto"/>
                <a:sym typeface="Roboto"/>
              </a:rPr>
            </a:br>
            <a:r>
              <a:rPr b="0" i="0" lang="en-US" sz="1300" u="none" cap="none" strike="noStrike">
                <a:solidFill>
                  <a:srgbClr val="2E5E73"/>
                </a:solidFill>
                <a:latin typeface="Roboto"/>
                <a:ea typeface="Roboto"/>
                <a:cs typeface="Roboto"/>
                <a:sym typeface="Roboto"/>
              </a:rPr>
              <a:t>Gray out the steps that you are not explaining. Make the text gray color a9b7c0ff. Completed steps are black. </a:t>
            </a:r>
            <a:endParaRPr b="0" i="0" sz="1300" u="none" cap="none" strike="noStrike">
              <a:solidFill>
                <a:srgbClr val="2E5E73"/>
              </a:solidFill>
              <a:latin typeface="Roboto"/>
              <a:ea typeface="Roboto"/>
              <a:cs typeface="Roboto"/>
              <a:sym typeface="Roboto"/>
            </a:endParaRPr>
          </a:p>
          <a:p>
            <a:pPr indent="0" lvl="0" marL="0" marR="0" rtl="0" algn="l">
              <a:lnSpc>
                <a:spcPct val="100000"/>
              </a:lnSpc>
              <a:spcBef>
                <a:spcPts val="2100"/>
              </a:spcBef>
              <a:spcAft>
                <a:spcPts val="2100"/>
              </a:spcAft>
              <a:buClr>
                <a:srgbClr val="000000"/>
              </a:buClr>
              <a:buSzPts val="1100"/>
              <a:buFont typeface="Arial"/>
              <a:buNone/>
            </a:pPr>
            <a:r>
              <a:t/>
            </a:r>
            <a:endParaRPr b="1" i="0" sz="1100" u="none" cap="none" strike="noStrike">
              <a:solidFill>
                <a:srgbClr val="2E5E73"/>
              </a:solidFill>
              <a:latin typeface="Roboto"/>
              <a:ea typeface="Roboto"/>
              <a:cs typeface="Roboto"/>
              <a:sym typeface="Roboto"/>
            </a:endParaRPr>
          </a:p>
        </p:txBody>
      </p:sp>
      <p:sp>
        <p:nvSpPr>
          <p:cNvPr id="771" name="Google Shape;771;p97"/>
          <p:cNvSpPr txBox="1"/>
          <p:nvPr/>
        </p:nvSpPr>
        <p:spPr>
          <a:xfrm>
            <a:off x="7620000" y="5305333"/>
            <a:ext cx="3632700" cy="849900"/>
          </a:xfrm>
          <a:prstGeom prst="rect">
            <a:avLst/>
          </a:prstGeom>
          <a:noFill/>
          <a:ln>
            <a:noFill/>
          </a:ln>
        </p:spPr>
        <p:txBody>
          <a:bodyPr anchorCtr="0" anchor="t" bIns="0" lIns="609600" spcFirstLastPara="1" rIns="121900" wrap="square" tIns="121900">
            <a:noAutofit/>
          </a:bodyPr>
          <a:lstStyle/>
          <a:p>
            <a:pPr indent="0" lvl="0" marL="0" marR="0" rtl="0" algn="l">
              <a:lnSpc>
                <a:spcPct val="100000"/>
              </a:lnSpc>
              <a:spcBef>
                <a:spcPts val="0"/>
              </a:spcBef>
              <a:spcAft>
                <a:spcPts val="0"/>
              </a:spcAft>
              <a:buClr>
                <a:srgbClr val="000000"/>
              </a:buClr>
              <a:buSzPts val="1300"/>
              <a:buFont typeface="Arial"/>
              <a:buNone/>
            </a:pPr>
            <a:r>
              <a:rPr b="1" i="0" lang="en-US" sz="1300" u="none" cap="none" strike="noStrike">
                <a:solidFill>
                  <a:srgbClr val="2E5E73"/>
                </a:solidFill>
                <a:latin typeface="Roboto"/>
                <a:ea typeface="Roboto"/>
                <a:cs typeface="Roboto"/>
                <a:sym typeface="Roboto"/>
              </a:rPr>
              <a:t>Step 3 Goes Here: </a:t>
            </a:r>
            <a:br>
              <a:rPr b="1" i="0" lang="en-US" sz="1300" u="none" cap="none" strike="noStrike">
                <a:solidFill>
                  <a:srgbClr val="2E5E73"/>
                </a:solidFill>
                <a:latin typeface="Roboto"/>
                <a:ea typeface="Roboto"/>
                <a:cs typeface="Roboto"/>
                <a:sym typeface="Roboto"/>
              </a:rPr>
            </a:br>
            <a:r>
              <a:rPr b="0" i="0" lang="en-US" sz="1300" u="none" cap="none" strike="noStrike">
                <a:solidFill>
                  <a:srgbClr val="2E5E73"/>
                </a:solidFill>
                <a:latin typeface="Roboto"/>
                <a:ea typeface="Roboto"/>
                <a:cs typeface="Roboto"/>
                <a:sym typeface="Roboto"/>
              </a:rPr>
              <a:t>Gray out the steps that you are not explaining. Make the text gray color a9b7c0ff. Completed steps are black. </a:t>
            </a:r>
            <a:endParaRPr b="0" i="0" sz="1300" u="none" cap="none" strike="noStrike">
              <a:solidFill>
                <a:srgbClr val="2E5E73"/>
              </a:solidFill>
              <a:latin typeface="Roboto"/>
              <a:ea typeface="Roboto"/>
              <a:cs typeface="Roboto"/>
              <a:sym typeface="Roboto"/>
            </a:endParaRPr>
          </a:p>
          <a:p>
            <a:pPr indent="0" lvl="0" marL="0" marR="0" rtl="0" algn="l">
              <a:lnSpc>
                <a:spcPct val="100000"/>
              </a:lnSpc>
              <a:spcBef>
                <a:spcPts val="2100"/>
              </a:spcBef>
              <a:spcAft>
                <a:spcPts val="0"/>
              </a:spcAft>
              <a:buClr>
                <a:srgbClr val="000000"/>
              </a:buClr>
              <a:buSzPts val="1100"/>
              <a:buFont typeface="Arial"/>
              <a:buNone/>
            </a:pPr>
            <a:r>
              <a:t/>
            </a:r>
            <a:endParaRPr b="1" i="0" sz="1100" u="none" cap="none" strike="noStrike">
              <a:solidFill>
                <a:srgbClr val="2E5E73"/>
              </a:solidFill>
              <a:latin typeface="Roboto"/>
              <a:ea typeface="Roboto"/>
              <a:cs typeface="Roboto"/>
              <a:sym typeface="Roboto"/>
            </a:endParaRPr>
          </a:p>
          <a:p>
            <a:pPr indent="0" lvl="0" marL="0" marR="0" rtl="0" algn="l">
              <a:lnSpc>
                <a:spcPct val="100000"/>
              </a:lnSpc>
              <a:spcBef>
                <a:spcPts val="2100"/>
              </a:spcBef>
              <a:spcAft>
                <a:spcPts val="2100"/>
              </a:spcAft>
              <a:buClr>
                <a:srgbClr val="000000"/>
              </a:buClr>
              <a:buSzPts val="1100"/>
              <a:buFont typeface="Arial"/>
              <a:buNone/>
            </a:pPr>
            <a:r>
              <a:t/>
            </a:r>
            <a:endParaRPr b="1" i="0" sz="1100" u="none" cap="none" strike="noStrike">
              <a:solidFill>
                <a:srgbClr val="2E5E73"/>
              </a:solidFill>
              <a:latin typeface="Roboto"/>
              <a:ea typeface="Roboto"/>
              <a:cs typeface="Roboto"/>
              <a:sym typeface="Roboto"/>
            </a:endParaRPr>
          </a:p>
        </p:txBody>
      </p:sp>
      <p:sp>
        <p:nvSpPr>
          <p:cNvPr id="772" name="Google Shape;772;p97"/>
          <p:cNvSpPr txBox="1"/>
          <p:nvPr/>
        </p:nvSpPr>
        <p:spPr>
          <a:xfrm>
            <a:off x="4352733" y="3052013"/>
            <a:ext cx="677100" cy="3543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100"/>
              <a:buFont typeface="Arial"/>
              <a:buNone/>
            </a:pPr>
            <a:r>
              <a:rPr b="1" i="0" lang="en-US" sz="2100" u="none" cap="none" strike="noStrike">
                <a:solidFill>
                  <a:schemeClr val="dk2"/>
                </a:solidFill>
                <a:latin typeface="Roboto"/>
                <a:ea typeface="Roboto"/>
                <a:cs typeface="Roboto"/>
                <a:sym typeface="Roboto"/>
              </a:rPr>
              <a:t>01</a:t>
            </a:r>
            <a:endParaRPr b="1" i="0" sz="2100" u="none" cap="none" strike="noStrike">
              <a:solidFill>
                <a:schemeClr val="dk2"/>
              </a:solidFill>
              <a:latin typeface="Roboto"/>
              <a:ea typeface="Roboto"/>
              <a:cs typeface="Roboto"/>
              <a:sym typeface="Roboto"/>
            </a:endParaRPr>
          </a:p>
        </p:txBody>
      </p:sp>
      <p:sp>
        <p:nvSpPr>
          <p:cNvPr id="773" name="Google Shape;773;p97"/>
          <p:cNvSpPr txBox="1"/>
          <p:nvPr/>
        </p:nvSpPr>
        <p:spPr>
          <a:xfrm>
            <a:off x="4900864" y="4688001"/>
            <a:ext cx="677100" cy="3543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100"/>
              <a:buFont typeface="Arial"/>
              <a:buNone/>
            </a:pPr>
            <a:r>
              <a:rPr b="1" i="0" lang="en-US" sz="2100" u="none" cap="none" strike="noStrike">
                <a:solidFill>
                  <a:srgbClr val="FFFFFF"/>
                </a:solidFill>
                <a:latin typeface="Roboto"/>
                <a:ea typeface="Roboto"/>
                <a:cs typeface="Roboto"/>
                <a:sym typeface="Roboto"/>
              </a:rPr>
              <a:t>02</a:t>
            </a:r>
            <a:endParaRPr b="1" i="0" sz="2100" u="none" cap="none" strike="noStrike">
              <a:solidFill>
                <a:srgbClr val="FFFFFF"/>
              </a:solidFill>
              <a:latin typeface="Roboto"/>
              <a:ea typeface="Roboto"/>
              <a:cs typeface="Roboto"/>
              <a:sym typeface="Roboto"/>
            </a:endParaRPr>
          </a:p>
        </p:txBody>
      </p:sp>
      <p:sp>
        <p:nvSpPr>
          <p:cNvPr id="774" name="Google Shape;774;p97"/>
          <p:cNvSpPr txBox="1"/>
          <p:nvPr/>
        </p:nvSpPr>
        <p:spPr>
          <a:xfrm>
            <a:off x="6594205" y="4688001"/>
            <a:ext cx="677100" cy="3543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100"/>
              <a:buFont typeface="Arial"/>
              <a:buNone/>
            </a:pPr>
            <a:r>
              <a:rPr b="1" i="0" lang="en-US" sz="2100" u="none" cap="none" strike="noStrike">
                <a:solidFill>
                  <a:srgbClr val="FFFFFF"/>
                </a:solidFill>
                <a:latin typeface="Roboto"/>
                <a:ea typeface="Roboto"/>
                <a:cs typeface="Roboto"/>
                <a:sym typeface="Roboto"/>
              </a:rPr>
              <a:t>03</a:t>
            </a:r>
            <a:endParaRPr b="1" i="0" sz="2100" u="none" cap="none" strike="noStrike">
              <a:solidFill>
                <a:srgbClr val="FFFFFF"/>
              </a:solidFill>
              <a:latin typeface="Roboto"/>
              <a:ea typeface="Roboto"/>
              <a:cs typeface="Roboto"/>
              <a:sym typeface="Roboto"/>
            </a:endParaRPr>
          </a:p>
        </p:txBody>
      </p:sp>
      <p:sp>
        <p:nvSpPr>
          <p:cNvPr id="775" name="Google Shape;775;p97"/>
          <p:cNvSpPr txBox="1"/>
          <p:nvPr/>
        </p:nvSpPr>
        <p:spPr>
          <a:xfrm>
            <a:off x="7140090" y="3052013"/>
            <a:ext cx="677100" cy="3543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100"/>
              <a:buFont typeface="Arial"/>
              <a:buNone/>
            </a:pPr>
            <a:r>
              <a:rPr b="1" i="0" lang="en-US" sz="2100" u="none" cap="none" strike="noStrike">
                <a:solidFill>
                  <a:srgbClr val="FFFFFF"/>
                </a:solidFill>
                <a:latin typeface="Roboto"/>
                <a:ea typeface="Roboto"/>
                <a:cs typeface="Roboto"/>
                <a:sym typeface="Roboto"/>
              </a:rPr>
              <a:t>04</a:t>
            </a:r>
            <a:endParaRPr b="1" i="0" sz="2100" u="none" cap="none" strike="noStrike">
              <a:solidFill>
                <a:srgbClr val="FFFFFF"/>
              </a:solidFill>
              <a:latin typeface="Roboto"/>
              <a:ea typeface="Roboto"/>
              <a:cs typeface="Roboto"/>
              <a:sym typeface="Roboto"/>
            </a:endParaRPr>
          </a:p>
        </p:txBody>
      </p:sp>
      <p:sp>
        <p:nvSpPr>
          <p:cNvPr id="776" name="Google Shape;776;p97"/>
          <p:cNvSpPr txBox="1"/>
          <p:nvPr/>
        </p:nvSpPr>
        <p:spPr>
          <a:xfrm>
            <a:off x="5776308" y="2058315"/>
            <a:ext cx="677100" cy="3543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100"/>
              <a:buFont typeface="Arial"/>
              <a:buNone/>
            </a:pPr>
            <a:r>
              <a:rPr b="1" i="0" lang="en-US" sz="2100" u="none" cap="none" strike="noStrike">
                <a:solidFill>
                  <a:schemeClr val="dk2"/>
                </a:solidFill>
                <a:latin typeface="Roboto"/>
                <a:ea typeface="Roboto"/>
                <a:cs typeface="Roboto"/>
                <a:sym typeface="Roboto"/>
              </a:rPr>
              <a:t>05</a:t>
            </a:r>
            <a:endParaRPr b="1" i="0" sz="2100" u="none" cap="none" strike="noStrike">
              <a:solidFill>
                <a:schemeClr val="dk2"/>
              </a:solidFill>
              <a:latin typeface="Roboto"/>
              <a:ea typeface="Roboto"/>
              <a:cs typeface="Roboto"/>
              <a:sym typeface="Roboto"/>
            </a:endParaRPr>
          </a:p>
        </p:txBody>
      </p:sp>
      <p:sp>
        <p:nvSpPr>
          <p:cNvPr id="777" name="Google Shape;777;p97"/>
          <p:cNvSpPr txBox="1"/>
          <p:nvPr/>
        </p:nvSpPr>
        <p:spPr>
          <a:xfrm>
            <a:off x="7620000" y="3679733"/>
            <a:ext cx="3632700" cy="849900"/>
          </a:xfrm>
          <a:prstGeom prst="rect">
            <a:avLst/>
          </a:prstGeom>
          <a:noFill/>
          <a:ln>
            <a:noFill/>
          </a:ln>
        </p:spPr>
        <p:txBody>
          <a:bodyPr anchorCtr="0" anchor="t" bIns="0" lIns="609600" spcFirstLastPara="1" rIns="121900" wrap="square" tIns="121900">
            <a:noAutofit/>
          </a:bodyPr>
          <a:lstStyle/>
          <a:p>
            <a:pPr indent="0" lvl="0" marL="0" marR="0" rtl="0" algn="l">
              <a:lnSpc>
                <a:spcPct val="100000"/>
              </a:lnSpc>
              <a:spcBef>
                <a:spcPts val="0"/>
              </a:spcBef>
              <a:spcAft>
                <a:spcPts val="0"/>
              </a:spcAft>
              <a:buClr>
                <a:srgbClr val="000000"/>
              </a:buClr>
              <a:buSzPts val="1300"/>
              <a:buFont typeface="Arial"/>
              <a:buNone/>
            </a:pPr>
            <a:r>
              <a:rPr b="1" i="0" lang="en-US" sz="1300" u="none" cap="none" strike="noStrike">
                <a:solidFill>
                  <a:srgbClr val="2E5E73"/>
                </a:solidFill>
                <a:latin typeface="Roboto"/>
                <a:ea typeface="Roboto"/>
                <a:cs typeface="Roboto"/>
                <a:sym typeface="Roboto"/>
              </a:rPr>
              <a:t>Step 4 Goes Here: </a:t>
            </a:r>
            <a:br>
              <a:rPr b="1" i="0" lang="en-US" sz="1300" u="none" cap="none" strike="noStrike">
                <a:solidFill>
                  <a:srgbClr val="2E5E73"/>
                </a:solidFill>
                <a:latin typeface="Roboto"/>
                <a:ea typeface="Roboto"/>
                <a:cs typeface="Roboto"/>
                <a:sym typeface="Roboto"/>
              </a:rPr>
            </a:br>
            <a:r>
              <a:rPr b="0" i="0" lang="en-US" sz="1300" u="none" cap="none" strike="noStrike">
                <a:solidFill>
                  <a:srgbClr val="2E5E73"/>
                </a:solidFill>
                <a:latin typeface="Roboto"/>
                <a:ea typeface="Roboto"/>
                <a:cs typeface="Roboto"/>
                <a:sym typeface="Roboto"/>
              </a:rPr>
              <a:t>Gray out the steps that you are not explaining. Make the text gray color a9b7c0ff. Completed steps are black. </a:t>
            </a:r>
            <a:endParaRPr b="0" i="0" sz="1300" u="none" cap="none" strike="noStrike">
              <a:solidFill>
                <a:srgbClr val="2E5E73"/>
              </a:solidFill>
              <a:latin typeface="Roboto"/>
              <a:ea typeface="Roboto"/>
              <a:cs typeface="Roboto"/>
              <a:sym typeface="Roboto"/>
            </a:endParaRPr>
          </a:p>
          <a:p>
            <a:pPr indent="0" lvl="0" marL="0" marR="0" rtl="0" algn="l">
              <a:lnSpc>
                <a:spcPct val="100000"/>
              </a:lnSpc>
              <a:spcBef>
                <a:spcPts val="2100"/>
              </a:spcBef>
              <a:spcAft>
                <a:spcPts val="0"/>
              </a:spcAft>
              <a:buClr>
                <a:srgbClr val="000000"/>
              </a:buClr>
              <a:buSzPts val="1100"/>
              <a:buFont typeface="Arial"/>
              <a:buNone/>
            </a:pPr>
            <a:r>
              <a:t/>
            </a:r>
            <a:endParaRPr b="1" i="0" sz="1100" u="none" cap="none" strike="noStrike">
              <a:solidFill>
                <a:srgbClr val="2E5E73"/>
              </a:solidFill>
              <a:latin typeface="Roboto"/>
              <a:ea typeface="Roboto"/>
              <a:cs typeface="Roboto"/>
              <a:sym typeface="Roboto"/>
            </a:endParaRPr>
          </a:p>
          <a:p>
            <a:pPr indent="0" lvl="0" marL="0" marR="0" rtl="0" algn="l">
              <a:lnSpc>
                <a:spcPct val="100000"/>
              </a:lnSpc>
              <a:spcBef>
                <a:spcPts val="2100"/>
              </a:spcBef>
              <a:spcAft>
                <a:spcPts val="2100"/>
              </a:spcAft>
              <a:buClr>
                <a:srgbClr val="000000"/>
              </a:buClr>
              <a:buSzPts val="1100"/>
              <a:buFont typeface="Arial"/>
              <a:buNone/>
            </a:pPr>
            <a:r>
              <a:t/>
            </a:r>
            <a:endParaRPr b="1" i="0" sz="1100" u="none" cap="none" strike="noStrike">
              <a:solidFill>
                <a:srgbClr val="2E5E73"/>
              </a:solidFill>
              <a:latin typeface="Roboto"/>
              <a:ea typeface="Roboto"/>
              <a:cs typeface="Roboto"/>
              <a:sym typeface="Roboto"/>
            </a:endParaRPr>
          </a:p>
        </p:txBody>
      </p:sp>
      <p:sp>
        <p:nvSpPr>
          <p:cNvPr id="778" name="Google Shape;778;p97"/>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779" name="Google Shape;779;p97"/>
          <p:cNvSpPr txBox="1"/>
          <p:nvPr>
            <p:ph idx="2"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9">
  <p:cSld name="CUSTOM_18">
    <p:spTree>
      <p:nvGrpSpPr>
        <p:cNvPr id="780" name="Shape 780"/>
        <p:cNvGrpSpPr/>
        <p:nvPr/>
      </p:nvGrpSpPr>
      <p:grpSpPr>
        <a:xfrm>
          <a:off x="0" y="0"/>
          <a:ext cx="0" cy="0"/>
          <a:chOff x="0" y="0"/>
          <a:chExt cx="0" cy="0"/>
        </a:xfrm>
      </p:grpSpPr>
      <p:sp>
        <p:nvSpPr>
          <p:cNvPr id="781" name="Google Shape;781;p98"/>
          <p:cNvSpPr/>
          <p:nvPr/>
        </p:nvSpPr>
        <p:spPr>
          <a:xfrm>
            <a:off x="6021139" y="1583567"/>
            <a:ext cx="4845300" cy="2043300"/>
          </a:xfrm>
          <a:prstGeom prst="round2DiagRect">
            <a:avLst>
              <a:gd fmla="val 0" name="adj1"/>
              <a:gd fmla="val 1339" name="adj2"/>
            </a:avLst>
          </a:prstGeom>
          <a:solidFill>
            <a:srgbClr val="F2F2F2"/>
          </a:solidFill>
          <a:ln>
            <a:noFill/>
          </a:ln>
        </p:spPr>
        <p:txBody>
          <a:bodyPr anchorCtr="0" anchor="t" bIns="487675" lIns="97525" spcFirstLastPara="1" rIns="97525" wrap="square" tIns="243825">
            <a:no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9E9E9E"/>
                </a:solidFill>
                <a:latin typeface="Roboto"/>
                <a:ea typeface="Roboto"/>
                <a:cs typeface="Roboto"/>
                <a:sym typeface="Roboto"/>
              </a:rPr>
              <a:t>This slide has 4 parts. Explain the </a:t>
            </a:r>
            <a:r>
              <a:rPr b="1" i="0" lang="en-US" sz="1500" u="none" cap="none" strike="noStrike">
                <a:solidFill>
                  <a:srgbClr val="9E9E9E"/>
                </a:solidFill>
                <a:latin typeface="Roboto"/>
                <a:ea typeface="Roboto"/>
                <a:cs typeface="Roboto"/>
                <a:sym typeface="Roboto"/>
              </a:rPr>
              <a:t>second</a:t>
            </a:r>
            <a:r>
              <a:rPr b="0" i="0" lang="en-US" sz="1500" u="none" cap="none" strike="noStrike">
                <a:solidFill>
                  <a:srgbClr val="9E9E9E"/>
                </a:solidFill>
                <a:latin typeface="Roboto"/>
                <a:ea typeface="Roboto"/>
                <a:cs typeface="Roboto"/>
                <a:sym typeface="Roboto"/>
              </a:rPr>
              <a:t> part here. The parts that have not yet been explained are grayed out. You can change the point size of this text depending on how much space you need.  </a:t>
            </a:r>
            <a:endParaRPr b="0" i="0" sz="1500" u="none" cap="none" strike="noStrike">
              <a:solidFill>
                <a:srgbClr val="9E9E9E"/>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0" i="0" sz="1300" u="none" cap="none" strike="noStrike">
              <a:solidFill>
                <a:srgbClr val="A9B7C0"/>
              </a:solidFill>
              <a:latin typeface="Arial"/>
              <a:ea typeface="Arial"/>
              <a:cs typeface="Arial"/>
              <a:sym typeface="Arial"/>
            </a:endParaRPr>
          </a:p>
        </p:txBody>
      </p:sp>
      <p:sp>
        <p:nvSpPr>
          <p:cNvPr id="782" name="Google Shape;782;p98"/>
          <p:cNvSpPr/>
          <p:nvPr/>
        </p:nvSpPr>
        <p:spPr>
          <a:xfrm>
            <a:off x="1098033" y="3708766"/>
            <a:ext cx="4845300" cy="2043300"/>
          </a:xfrm>
          <a:prstGeom prst="round2DiagRect">
            <a:avLst>
              <a:gd fmla="val 0" name="adj1"/>
              <a:gd fmla="val 0" name="adj2"/>
            </a:avLst>
          </a:prstGeom>
          <a:solidFill>
            <a:srgbClr val="F2F2F2"/>
          </a:solidFill>
          <a:ln>
            <a:noFill/>
          </a:ln>
        </p:spPr>
        <p:txBody>
          <a:bodyPr anchorCtr="0" anchor="b" bIns="243825" lIns="97525" spcFirstLastPara="1" rIns="97525" wrap="square" tIns="487675">
            <a:no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9E9E9E"/>
                </a:solidFill>
                <a:latin typeface="Roboto"/>
                <a:ea typeface="Roboto"/>
                <a:cs typeface="Roboto"/>
                <a:sym typeface="Roboto"/>
              </a:rPr>
              <a:t>This slide has 4 parts. Explain the </a:t>
            </a:r>
            <a:r>
              <a:rPr b="1" i="0" lang="en-US" sz="1500" u="none" cap="none" strike="noStrike">
                <a:solidFill>
                  <a:srgbClr val="9E9E9E"/>
                </a:solidFill>
                <a:latin typeface="Roboto"/>
                <a:ea typeface="Roboto"/>
                <a:cs typeface="Roboto"/>
                <a:sym typeface="Roboto"/>
              </a:rPr>
              <a:t>fourth</a:t>
            </a:r>
            <a:r>
              <a:rPr b="0" i="0" lang="en-US" sz="1500" u="none" cap="none" strike="noStrike">
                <a:solidFill>
                  <a:srgbClr val="9E9E9E"/>
                </a:solidFill>
                <a:latin typeface="Roboto"/>
                <a:ea typeface="Roboto"/>
                <a:cs typeface="Roboto"/>
                <a:sym typeface="Roboto"/>
              </a:rPr>
              <a:t> part here. The parts that have not yet been explained are grayed out. You can change the point size of this text depending on how much space you need.</a:t>
            </a:r>
            <a:r>
              <a:rPr b="0" i="0" lang="en-US" sz="1500" u="none" cap="none" strike="noStrike">
                <a:solidFill>
                  <a:srgbClr val="9E9E9E"/>
                </a:solidFill>
                <a:latin typeface="Arial"/>
                <a:ea typeface="Arial"/>
                <a:cs typeface="Arial"/>
                <a:sym typeface="Arial"/>
              </a:rPr>
              <a:t> </a:t>
            </a:r>
            <a:endParaRPr b="0" i="0" sz="1300" u="none" cap="none" strike="noStrike">
              <a:solidFill>
                <a:srgbClr val="9E9E9E"/>
              </a:solidFill>
              <a:latin typeface="Arial"/>
              <a:ea typeface="Arial"/>
              <a:cs typeface="Arial"/>
              <a:sym typeface="Arial"/>
            </a:endParaRPr>
          </a:p>
        </p:txBody>
      </p:sp>
      <p:sp>
        <p:nvSpPr>
          <p:cNvPr id="783" name="Google Shape;783;p98"/>
          <p:cNvSpPr/>
          <p:nvPr/>
        </p:nvSpPr>
        <p:spPr>
          <a:xfrm flipH="1">
            <a:off x="6020833" y="3708767"/>
            <a:ext cx="4845300" cy="2043300"/>
          </a:xfrm>
          <a:prstGeom prst="round2DiagRect">
            <a:avLst>
              <a:gd fmla="val 0" name="adj1"/>
              <a:gd fmla="val 0" name="adj2"/>
            </a:avLst>
          </a:prstGeom>
          <a:solidFill>
            <a:srgbClr val="F2F2F2"/>
          </a:solidFill>
          <a:ln>
            <a:noFill/>
          </a:ln>
        </p:spPr>
        <p:txBody>
          <a:bodyPr anchorCtr="0" anchor="b" bIns="243825" lIns="97525" spcFirstLastPara="1" rIns="97525" wrap="square" tIns="487675">
            <a:no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9E9E9E"/>
                </a:solidFill>
                <a:latin typeface="Roboto"/>
                <a:ea typeface="Roboto"/>
                <a:cs typeface="Roboto"/>
                <a:sym typeface="Roboto"/>
              </a:rPr>
              <a:t>This slide has 4 parts. Explain the </a:t>
            </a:r>
            <a:r>
              <a:rPr b="1" i="0" lang="en-US" sz="1500" u="none" cap="none" strike="noStrike">
                <a:solidFill>
                  <a:srgbClr val="9E9E9E"/>
                </a:solidFill>
                <a:latin typeface="Roboto"/>
                <a:ea typeface="Roboto"/>
                <a:cs typeface="Roboto"/>
                <a:sym typeface="Roboto"/>
              </a:rPr>
              <a:t>third</a:t>
            </a:r>
            <a:r>
              <a:rPr b="0" i="0" lang="en-US" sz="1500" u="none" cap="none" strike="noStrike">
                <a:solidFill>
                  <a:srgbClr val="9E9E9E"/>
                </a:solidFill>
                <a:latin typeface="Roboto"/>
                <a:ea typeface="Roboto"/>
                <a:cs typeface="Roboto"/>
                <a:sym typeface="Roboto"/>
              </a:rPr>
              <a:t> part here. The parts that have not yet been explained are grayed out. You can change the point size of this text depending on how much space you need. </a:t>
            </a:r>
            <a:endParaRPr b="0" i="0" sz="1300" u="none" cap="none" strike="noStrike">
              <a:solidFill>
                <a:srgbClr val="9E9E9E"/>
              </a:solidFill>
              <a:latin typeface="Roboto"/>
              <a:ea typeface="Roboto"/>
              <a:cs typeface="Roboto"/>
              <a:sym typeface="Roboto"/>
            </a:endParaRPr>
          </a:p>
        </p:txBody>
      </p:sp>
      <p:sp>
        <p:nvSpPr>
          <p:cNvPr id="784" name="Google Shape;784;p98"/>
          <p:cNvSpPr/>
          <p:nvPr/>
        </p:nvSpPr>
        <p:spPr>
          <a:xfrm flipH="1">
            <a:off x="1101061" y="1583567"/>
            <a:ext cx="4839300" cy="2043300"/>
          </a:xfrm>
          <a:prstGeom prst="round2DiagRect">
            <a:avLst>
              <a:gd fmla="val 0" name="adj1"/>
              <a:gd fmla="val 0" name="adj2"/>
            </a:avLst>
          </a:prstGeom>
          <a:solidFill>
            <a:srgbClr val="AADCF2"/>
          </a:solidFill>
          <a:ln>
            <a:noFill/>
          </a:ln>
        </p:spPr>
        <p:txBody>
          <a:bodyPr anchorCtr="0" anchor="t" bIns="487675" lIns="97525" spcFirstLastPara="1" rIns="97525" wrap="square" tIns="243825">
            <a:no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dk2"/>
                </a:solidFill>
                <a:latin typeface="Roboto"/>
                <a:ea typeface="Roboto"/>
                <a:cs typeface="Roboto"/>
                <a:sym typeface="Roboto"/>
              </a:rPr>
              <a:t>This slide has 4 parts. Explain the </a:t>
            </a:r>
            <a:r>
              <a:rPr b="1" i="0" lang="en-US" sz="1500" u="none" cap="none" strike="noStrike">
                <a:solidFill>
                  <a:schemeClr val="dk2"/>
                </a:solidFill>
                <a:latin typeface="Roboto"/>
                <a:ea typeface="Roboto"/>
                <a:cs typeface="Roboto"/>
                <a:sym typeface="Roboto"/>
              </a:rPr>
              <a:t>first</a:t>
            </a:r>
            <a:r>
              <a:rPr b="0" i="0" lang="en-US" sz="1500" u="none" cap="none" strike="noStrike">
                <a:solidFill>
                  <a:schemeClr val="dk2"/>
                </a:solidFill>
                <a:latin typeface="Roboto"/>
                <a:ea typeface="Roboto"/>
                <a:cs typeface="Roboto"/>
                <a:sym typeface="Roboto"/>
              </a:rPr>
              <a:t> part here. The parts that have not yet been explained are grayed out. You can change the point size of this text depending on how much space you need. </a:t>
            </a:r>
            <a:endParaRPr b="0" i="0" sz="1300" u="none" cap="none" strike="noStrike">
              <a:solidFill>
                <a:schemeClr val="dk2"/>
              </a:solidFill>
              <a:latin typeface="Roboto"/>
              <a:ea typeface="Roboto"/>
              <a:cs typeface="Roboto"/>
              <a:sym typeface="Roboto"/>
            </a:endParaRPr>
          </a:p>
        </p:txBody>
      </p:sp>
      <p:sp>
        <p:nvSpPr>
          <p:cNvPr id="785" name="Google Shape;785;p98"/>
          <p:cNvSpPr/>
          <p:nvPr/>
        </p:nvSpPr>
        <p:spPr>
          <a:xfrm>
            <a:off x="5143500" y="2997167"/>
            <a:ext cx="877500" cy="711600"/>
          </a:xfrm>
          <a:prstGeom prst="rect">
            <a:avLst/>
          </a:prstGeom>
          <a:no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chemeClr val="dk2"/>
                </a:solidFill>
                <a:latin typeface="Roboto"/>
                <a:ea typeface="Roboto"/>
                <a:cs typeface="Roboto"/>
                <a:sym typeface="Roboto"/>
              </a:rPr>
              <a:t>01</a:t>
            </a:r>
            <a:endParaRPr b="1" i="0" sz="3200" u="none" cap="none" strike="noStrike">
              <a:solidFill>
                <a:schemeClr val="dk2"/>
              </a:solidFill>
              <a:latin typeface="Roboto"/>
              <a:ea typeface="Roboto"/>
              <a:cs typeface="Roboto"/>
              <a:sym typeface="Roboto"/>
            </a:endParaRPr>
          </a:p>
        </p:txBody>
      </p:sp>
      <p:sp>
        <p:nvSpPr>
          <p:cNvPr id="786" name="Google Shape;786;p98"/>
          <p:cNvSpPr/>
          <p:nvPr/>
        </p:nvSpPr>
        <p:spPr>
          <a:xfrm>
            <a:off x="5943400" y="2997167"/>
            <a:ext cx="800100" cy="711600"/>
          </a:xfrm>
          <a:prstGeom prst="rect">
            <a:avLst/>
          </a:prstGeom>
          <a:no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FFFFFF"/>
                </a:solidFill>
                <a:latin typeface="Roboto"/>
                <a:ea typeface="Roboto"/>
                <a:cs typeface="Roboto"/>
                <a:sym typeface="Roboto"/>
              </a:rPr>
              <a:t>02</a:t>
            </a:r>
            <a:endParaRPr b="1" i="0" sz="3200" u="none" cap="none" strike="noStrike">
              <a:solidFill>
                <a:srgbClr val="FFFFFF"/>
              </a:solidFill>
              <a:latin typeface="Roboto"/>
              <a:ea typeface="Roboto"/>
              <a:cs typeface="Roboto"/>
              <a:sym typeface="Roboto"/>
            </a:endParaRPr>
          </a:p>
        </p:txBody>
      </p:sp>
      <p:sp>
        <p:nvSpPr>
          <p:cNvPr id="787" name="Google Shape;787;p98"/>
          <p:cNvSpPr/>
          <p:nvPr/>
        </p:nvSpPr>
        <p:spPr>
          <a:xfrm>
            <a:off x="5143500" y="3606767"/>
            <a:ext cx="877500" cy="711600"/>
          </a:xfrm>
          <a:prstGeom prst="rect">
            <a:avLst/>
          </a:prstGeom>
          <a:no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FFFFFF"/>
                </a:solidFill>
                <a:latin typeface="Roboto"/>
                <a:ea typeface="Roboto"/>
                <a:cs typeface="Roboto"/>
                <a:sym typeface="Roboto"/>
              </a:rPr>
              <a:t>04</a:t>
            </a:r>
            <a:endParaRPr b="1" i="0" sz="3200" u="none" cap="none" strike="noStrike">
              <a:solidFill>
                <a:srgbClr val="FFFFFF"/>
              </a:solidFill>
              <a:latin typeface="Roboto"/>
              <a:ea typeface="Roboto"/>
              <a:cs typeface="Roboto"/>
              <a:sym typeface="Roboto"/>
            </a:endParaRPr>
          </a:p>
        </p:txBody>
      </p:sp>
      <p:sp>
        <p:nvSpPr>
          <p:cNvPr id="788" name="Google Shape;788;p98"/>
          <p:cNvSpPr/>
          <p:nvPr/>
        </p:nvSpPr>
        <p:spPr>
          <a:xfrm>
            <a:off x="5943400" y="3606767"/>
            <a:ext cx="800100" cy="711600"/>
          </a:xfrm>
          <a:prstGeom prst="rect">
            <a:avLst/>
          </a:prstGeom>
          <a:no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FFFFFF"/>
                </a:solidFill>
                <a:latin typeface="Roboto"/>
                <a:ea typeface="Roboto"/>
                <a:cs typeface="Roboto"/>
                <a:sym typeface="Roboto"/>
              </a:rPr>
              <a:t>03</a:t>
            </a:r>
            <a:endParaRPr b="1" i="0" sz="3200" u="none" cap="none" strike="noStrike">
              <a:solidFill>
                <a:srgbClr val="FFFFFF"/>
              </a:solidFill>
              <a:latin typeface="Roboto"/>
              <a:ea typeface="Roboto"/>
              <a:cs typeface="Roboto"/>
              <a:sym typeface="Roboto"/>
            </a:endParaRPr>
          </a:p>
        </p:txBody>
      </p:sp>
      <p:sp>
        <p:nvSpPr>
          <p:cNvPr id="789" name="Google Shape;789;p98"/>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790" name="Google Shape;790;p98"/>
          <p:cNvSpPr txBox="1"/>
          <p:nvPr>
            <p:ph idx="2"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0">
  <p:cSld name="CUSTOM_19">
    <p:spTree>
      <p:nvGrpSpPr>
        <p:cNvPr id="791" name="Shape 791"/>
        <p:cNvGrpSpPr/>
        <p:nvPr/>
      </p:nvGrpSpPr>
      <p:grpSpPr>
        <a:xfrm>
          <a:off x="0" y="0"/>
          <a:ext cx="0" cy="0"/>
          <a:chOff x="0" y="0"/>
          <a:chExt cx="0" cy="0"/>
        </a:xfrm>
      </p:grpSpPr>
      <p:sp>
        <p:nvSpPr>
          <p:cNvPr id="792" name="Google Shape;792;p99"/>
          <p:cNvSpPr/>
          <p:nvPr/>
        </p:nvSpPr>
        <p:spPr>
          <a:xfrm>
            <a:off x="6021139" y="1583567"/>
            <a:ext cx="4845300" cy="2043300"/>
          </a:xfrm>
          <a:prstGeom prst="round2DiagRect">
            <a:avLst>
              <a:gd fmla="val 0" name="adj1"/>
              <a:gd fmla="val 1339" name="adj2"/>
            </a:avLst>
          </a:prstGeom>
          <a:solidFill>
            <a:srgbClr val="00C7CC"/>
          </a:solidFill>
          <a:ln>
            <a:noFill/>
          </a:ln>
        </p:spPr>
        <p:txBody>
          <a:bodyPr anchorCtr="0" anchor="t" bIns="487675" lIns="97525" spcFirstLastPara="1" rIns="97525" wrap="square" tIns="243825">
            <a:no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dk2"/>
                </a:solidFill>
                <a:latin typeface="Roboto"/>
                <a:ea typeface="Roboto"/>
                <a:cs typeface="Roboto"/>
                <a:sym typeface="Roboto"/>
              </a:rPr>
              <a:t>This slide has 4 parts. Explain the </a:t>
            </a:r>
            <a:r>
              <a:rPr b="1" i="0" lang="en-US" sz="1500" u="none" cap="none" strike="noStrike">
                <a:solidFill>
                  <a:schemeClr val="dk2"/>
                </a:solidFill>
                <a:latin typeface="Roboto"/>
                <a:ea typeface="Roboto"/>
                <a:cs typeface="Roboto"/>
                <a:sym typeface="Roboto"/>
              </a:rPr>
              <a:t>second</a:t>
            </a:r>
            <a:r>
              <a:rPr b="0" i="0" lang="en-US" sz="1500" u="none" cap="none" strike="noStrike">
                <a:solidFill>
                  <a:schemeClr val="dk2"/>
                </a:solidFill>
                <a:latin typeface="Roboto"/>
                <a:ea typeface="Roboto"/>
                <a:cs typeface="Roboto"/>
                <a:sym typeface="Roboto"/>
              </a:rPr>
              <a:t> part here. The parts that have not yet been explained are grayed out. You can change the point size of this text depending on how much space you need.  </a:t>
            </a:r>
            <a:endParaRPr b="0" i="0" sz="1500" u="none" cap="none" strike="noStrike">
              <a:solidFill>
                <a:schemeClr val="dk2"/>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0" i="0" sz="1300" u="none" cap="none" strike="noStrike">
              <a:solidFill>
                <a:schemeClr val="dk2"/>
              </a:solidFill>
              <a:latin typeface="Arial"/>
              <a:ea typeface="Arial"/>
              <a:cs typeface="Arial"/>
              <a:sym typeface="Arial"/>
            </a:endParaRPr>
          </a:p>
        </p:txBody>
      </p:sp>
      <p:sp>
        <p:nvSpPr>
          <p:cNvPr id="793" name="Google Shape;793;p99"/>
          <p:cNvSpPr/>
          <p:nvPr/>
        </p:nvSpPr>
        <p:spPr>
          <a:xfrm>
            <a:off x="1098167" y="3708766"/>
            <a:ext cx="4845300" cy="2043300"/>
          </a:xfrm>
          <a:prstGeom prst="round2DiagRect">
            <a:avLst>
              <a:gd fmla="val 0" name="adj1"/>
              <a:gd fmla="val 0" name="adj2"/>
            </a:avLst>
          </a:prstGeom>
          <a:solidFill>
            <a:srgbClr val="2E5E73"/>
          </a:solidFill>
          <a:ln>
            <a:noFill/>
          </a:ln>
        </p:spPr>
        <p:txBody>
          <a:bodyPr anchorCtr="0" anchor="b" bIns="243825" lIns="97525" spcFirstLastPara="1" rIns="97525" wrap="square" tIns="487675">
            <a:no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FFFFFF"/>
                </a:solidFill>
                <a:latin typeface="Roboto"/>
                <a:ea typeface="Roboto"/>
                <a:cs typeface="Roboto"/>
                <a:sym typeface="Roboto"/>
              </a:rPr>
              <a:t>This slide has 4 parts. Explain the </a:t>
            </a:r>
            <a:r>
              <a:rPr b="1" i="0" lang="en-US" sz="1500" u="none" cap="none" strike="noStrike">
                <a:solidFill>
                  <a:srgbClr val="FFFFFF"/>
                </a:solidFill>
                <a:latin typeface="Roboto"/>
                <a:ea typeface="Roboto"/>
                <a:cs typeface="Roboto"/>
                <a:sym typeface="Roboto"/>
              </a:rPr>
              <a:t>fourth</a:t>
            </a:r>
            <a:r>
              <a:rPr b="0" i="0" lang="en-US" sz="1500" u="none" cap="none" strike="noStrike">
                <a:solidFill>
                  <a:srgbClr val="FFFFFF"/>
                </a:solidFill>
                <a:latin typeface="Roboto"/>
                <a:ea typeface="Roboto"/>
                <a:cs typeface="Roboto"/>
                <a:sym typeface="Roboto"/>
              </a:rPr>
              <a:t> part here. The parts that have not yet been explained are grayed out. You can change the point size of this text depending on how much space you need.</a:t>
            </a:r>
            <a:r>
              <a:rPr b="0" i="0" lang="en-US" sz="1500" u="none" cap="none" strike="noStrike">
                <a:solidFill>
                  <a:srgbClr val="FFFFFF"/>
                </a:solidFill>
                <a:latin typeface="Arial"/>
                <a:ea typeface="Arial"/>
                <a:cs typeface="Arial"/>
                <a:sym typeface="Arial"/>
              </a:rPr>
              <a:t> </a:t>
            </a:r>
            <a:endParaRPr b="0" i="0" sz="1300" u="none" cap="none" strike="noStrike">
              <a:solidFill>
                <a:srgbClr val="FFFFFF"/>
              </a:solidFill>
              <a:latin typeface="Arial"/>
              <a:ea typeface="Arial"/>
              <a:cs typeface="Arial"/>
              <a:sym typeface="Arial"/>
            </a:endParaRPr>
          </a:p>
        </p:txBody>
      </p:sp>
      <p:sp>
        <p:nvSpPr>
          <p:cNvPr id="794" name="Google Shape;794;p99"/>
          <p:cNvSpPr/>
          <p:nvPr/>
        </p:nvSpPr>
        <p:spPr>
          <a:xfrm flipH="1">
            <a:off x="6020833" y="3708767"/>
            <a:ext cx="4845300" cy="2043300"/>
          </a:xfrm>
          <a:prstGeom prst="round2DiagRect">
            <a:avLst>
              <a:gd fmla="val 0" name="adj1"/>
              <a:gd fmla="val 0" name="adj2"/>
            </a:avLst>
          </a:prstGeom>
          <a:solidFill>
            <a:srgbClr val="FCB912"/>
          </a:solidFill>
          <a:ln>
            <a:noFill/>
          </a:ln>
        </p:spPr>
        <p:txBody>
          <a:bodyPr anchorCtr="0" anchor="b" bIns="243825" lIns="97525" spcFirstLastPara="1" rIns="97525" wrap="square" tIns="487675">
            <a:no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dk2"/>
                </a:solidFill>
                <a:latin typeface="Roboto"/>
                <a:ea typeface="Roboto"/>
                <a:cs typeface="Roboto"/>
                <a:sym typeface="Roboto"/>
              </a:rPr>
              <a:t>This slide has 4 parts. Explain the </a:t>
            </a:r>
            <a:r>
              <a:rPr b="1" i="0" lang="en-US" sz="1500" u="none" cap="none" strike="noStrike">
                <a:solidFill>
                  <a:schemeClr val="dk2"/>
                </a:solidFill>
                <a:latin typeface="Roboto"/>
                <a:ea typeface="Roboto"/>
                <a:cs typeface="Roboto"/>
                <a:sym typeface="Roboto"/>
              </a:rPr>
              <a:t>third</a:t>
            </a:r>
            <a:r>
              <a:rPr b="0" i="0" lang="en-US" sz="1500" u="none" cap="none" strike="noStrike">
                <a:solidFill>
                  <a:schemeClr val="dk2"/>
                </a:solidFill>
                <a:latin typeface="Roboto"/>
                <a:ea typeface="Roboto"/>
                <a:cs typeface="Roboto"/>
                <a:sym typeface="Roboto"/>
              </a:rPr>
              <a:t> part here. The parts that have not yet been explained are grayed out. You can change the point size of this text depending on how much space you need. </a:t>
            </a:r>
            <a:endParaRPr b="0" i="0" sz="1300" u="none" cap="none" strike="noStrike">
              <a:solidFill>
                <a:schemeClr val="dk2"/>
              </a:solidFill>
              <a:latin typeface="Roboto"/>
              <a:ea typeface="Roboto"/>
              <a:cs typeface="Roboto"/>
              <a:sym typeface="Roboto"/>
            </a:endParaRPr>
          </a:p>
        </p:txBody>
      </p:sp>
      <p:sp>
        <p:nvSpPr>
          <p:cNvPr id="795" name="Google Shape;795;p99"/>
          <p:cNvSpPr/>
          <p:nvPr/>
        </p:nvSpPr>
        <p:spPr>
          <a:xfrm flipH="1">
            <a:off x="1101061" y="1583567"/>
            <a:ext cx="4839300" cy="2043300"/>
          </a:xfrm>
          <a:prstGeom prst="round2DiagRect">
            <a:avLst>
              <a:gd fmla="val 0" name="adj1"/>
              <a:gd fmla="val 0" name="adj2"/>
            </a:avLst>
          </a:prstGeom>
          <a:solidFill>
            <a:srgbClr val="AADCF2"/>
          </a:solidFill>
          <a:ln>
            <a:noFill/>
          </a:ln>
        </p:spPr>
        <p:txBody>
          <a:bodyPr anchorCtr="0" anchor="t" bIns="487675" lIns="97525" spcFirstLastPara="1" rIns="97525" wrap="square" tIns="243825">
            <a:no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dk2"/>
                </a:solidFill>
                <a:latin typeface="Roboto"/>
                <a:ea typeface="Roboto"/>
                <a:cs typeface="Roboto"/>
                <a:sym typeface="Roboto"/>
              </a:rPr>
              <a:t>This slide has 4 parts. Explain the </a:t>
            </a:r>
            <a:r>
              <a:rPr b="1" i="0" lang="en-US" sz="1500" u="none" cap="none" strike="noStrike">
                <a:solidFill>
                  <a:schemeClr val="dk2"/>
                </a:solidFill>
                <a:latin typeface="Roboto"/>
                <a:ea typeface="Roboto"/>
                <a:cs typeface="Roboto"/>
                <a:sym typeface="Roboto"/>
              </a:rPr>
              <a:t>first</a:t>
            </a:r>
            <a:r>
              <a:rPr b="0" i="0" lang="en-US" sz="1500" u="none" cap="none" strike="noStrike">
                <a:solidFill>
                  <a:schemeClr val="dk2"/>
                </a:solidFill>
                <a:latin typeface="Roboto"/>
                <a:ea typeface="Roboto"/>
                <a:cs typeface="Roboto"/>
                <a:sym typeface="Roboto"/>
              </a:rPr>
              <a:t> part here. The parts that have not yet been explained are grayed out. You can change the point size of this text depending on how much space you need. </a:t>
            </a:r>
            <a:endParaRPr b="0" i="0" sz="1300" u="none" cap="none" strike="noStrike">
              <a:solidFill>
                <a:schemeClr val="dk2"/>
              </a:solidFill>
              <a:latin typeface="Roboto"/>
              <a:ea typeface="Roboto"/>
              <a:cs typeface="Roboto"/>
              <a:sym typeface="Roboto"/>
            </a:endParaRPr>
          </a:p>
        </p:txBody>
      </p:sp>
      <p:sp>
        <p:nvSpPr>
          <p:cNvPr id="796" name="Google Shape;796;p99"/>
          <p:cNvSpPr/>
          <p:nvPr/>
        </p:nvSpPr>
        <p:spPr>
          <a:xfrm>
            <a:off x="5143500" y="2997167"/>
            <a:ext cx="877500" cy="711600"/>
          </a:xfrm>
          <a:prstGeom prst="rect">
            <a:avLst/>
          </a:prstGeom>
          <a:no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chemeClr val="dk2"/>
                </a:solidFill>
                <a:latin typeface="Roboto"/>
                <a:ea typeface="Roboto"/>
                <a:cs typeface="Roboto"/>
                <a:sym typeface="Roboto"/>
              </a:rPr>
              <a:t>01</a:t>
            </a:r>
            <a:endParaRPr b="1" i="0" sz="3200" u="none" cap="none" strike="noStrike">
              <a:solidFill>
                <a:schemeClr val="dk2"/>
              </a:solidFill>
              <a:latin typeface="Roboto"/>
              <a:ea typeface="Roboto"/>
              <a:cs typeface="Roboto"/>
              <a:sym typeface="Roboto"/>
            </a:endParaRPr>
          </a:p>
        </p:txBody>
      </p:sp>
      <p:sp>
        <p:nvSpPr>
          <p:cNvPr id="797" name="Google Shape;797;p99"/>
          <p:cNvSpPr/>
          <p:nvPr/>
        </p:nvSpPr>
        <p:spPr>
          <a:xfrm>
            <a:off x="5943400" y="2997167"/>
            <a:ext cx="800100" cy="711600"/>
          </a:xfrm>
          <a:prstGeom prst="rect">
            <a:avLst/>
          </a:prstGeom>
          <a:no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chemeClr val="dk2"/>
                </a:solidFill>
                <a:latin typeface="Roboto"/>
                <a:ea typeface="Roboto"/>
                <a:cs typeface="Roboto"/>
                <a:sym typeface="Roboto"/>
              </a:rPr>
              <a:t>02</a:t>
            </a:r>
            <a:endParaRPr b="1" i="0" sz="3200" u="none" cap="none" strike="noStrike">
              <a:solidFill>
                <a:schemeClr val="dk2"/>
              </a:solidFill>
              <a:latin typeface="Roboto"/>
              <a:ea typeface="Roboto"/>
              <a:cs typeface="Roboto"/>
              <a:sym typeface="Roboto"/>
            </a:endParaRPr>
          </a:p>
        </p:txBody>
      </p:sp>
      <p:sp>
        <p:nvSpPr>
          <p:cNvPr id="798" name="Google Shape;798;p99"/>
          <p:cNvSpPr/>
          <p:nvPr/>
        </p:nvSpPr>
        <p:spPr>
          <a:xfrm>
            <a:off x="5143500" y="3606767"/>
            <a:ext cx="877500" cy="711600"/>
          </a:xfrm>
          <a:prstGeom prst="rect">
            <a:avLst/>
          </a:prstGeom>
          <a:no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FFFFFF"/>
                </a:solidFill>
                <a:latin typeface="Roboto"/>
                <a:ea typeface="Roboto"/>
                <a:cs typeface="Roboto"/>
                <a:sym typeface="Roboto"/>
              </a:rPr>
              <a:t>04</a:t>
            </a:r>
            <a:endParaRPr b="1" i="0" sz="3200" u="none" cap="none" strike="noStrike">
              <a:solidFill>
                <a:srgbClr val="FFFFFF"/>
              </a:solidFill>
              <a:latin typeface="Roboto"/>
              <a:ea typeface="Roboto"/>
              <a:cs typeface="Roboto"/>
              <a:sym typeface="Roboto"/>
            </a:endParaRPr>
          </a:p>
        </p:txBody>
      </p:sp>
      <p:sp>
        <p:nvSpPr>
          <p:cNvPr id="799" name="Google Shape;799;p99"/>
          <p:cNvSpPr/>
          <p:nvPr/>
        </p:nvSpPr>
        <p:spPr>
          <a:xfrm>
            <a:off x="5943400" y="3606767"/>
            <a:ext cx="800100" cy="711600"/>
          </a:xfrm>
          <a:prstGeom prst="rect">
            <a:avLst/>
          </a:prstGeom>
          <a:no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chemeClr val="dk2"/>
                </a:solidFill>
                <a:latin typeface="Roboto"/>
                <a:ea typeface="Roboto"/>
                <a:cs typeface="Roboto"/>
                <a:sym typeface="Roboto"/>
              </a:rPr>
              <a:t>03</a:t>
            </a:r>
            <a:endParaRPr b="1" i="0" sz="3200" u="none" cap="none" strike="noStrike">
              <a:solidFill>
                <a:schemeClr val="dk2"/>
              </a:solidFill>
              <a:latin typeface="Roboto"/>
              <a:ea typeface="Roboto"/>
              <a:cs typeface="Roboto"/>
              <a:sym typeface="Roboto"/>
            </a:endParaRPr>
          </a:p>
        </p:txBody>
      </p:sp>
      <p:sp>
        <p:nvSpPr>
          <p:cNvPr id="800" name="Google Shape;800;p99"/>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801" name="Google Shape;801;p99"/>
          <p:cNvSpPr txBox="1"/>
          <p:nvPr>
            <p:ph idx="2"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1">
  <p:cSld name="CUSTOM_20">
    <p:spTree>
      <p:nvGrpSpPr>
        <p:cNvPr id="802" name="Shape 802"/>
        <p:cNvGrpSpPr/>
        <p:nvPr/>
      </p:nvGrpSpPr>
      <p:grpSpPr>
        <a:xfrm>
          <a:off x="0" y="0"/>
          <a:ext cx="0" cy="0"/>
          <a:chOff x="0" y="0"/>
          <a:chExt cx="0" cy="0"/>
        </a:xfrm>
      </p:grpSpPr>
      <p:sp>
        <p:nvSpPr>
          <p:cNvPr id="803" name="Google Shape;803;p100"/>
          <p:cNvSpPr/>
          <p:nvPr/>
        </p:nvSpPr>
        <p:spPr>
          <a:xfrm>
            <a:off x="4737136" y="1900563"/>
            <a:ext cx="2708100" cy="2708100"/>
          </a:xfrm>
          <a:prstGeom prst="ellipse">
            <a:avLst/>
          </a:prstGeom>
          <a:noFill/>
          <a:ln cap="flat" cmpd="sng" w="28575">
            <a:solidFill>
              <a:srgbClr val="FCB91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100"/>
          <p:cNvSpPr/>
          <p:nvPr/>
        </p:nvSpPr>
        <p:spPr>
          <a:xfrm>
            <a:off x="3766133" y="3267279"/>
            <a:ext cx="2708100" cy="2708100"/>
          </a:xfrm>
          <a:prstGeom prst="ellipse">
            <a:avLst/>
          </a:prstGeom>
          <a:noFill/>
          <a:ln cap="flat" cmpd="sng" w="28575">
            <a:solidFill>
              <a:srgbClr val="2E5E73"/>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100"/>
          <p:cNvSpPr/>
          <p:nvPr/>
        </p:nvSpPr>
        <p:spPr>
          <a:xfrm>
            <a:off x="5675754" y="3267279"/>
            <a:ext cx="2708100" cy="2708100"/>
          </a:xfrm>
          <a:prstGeom prst="ellipse">
            <a:avLst/>
          </a:prstGeom>
          <a:noFill/>
          <a:ln cap="flat" cmpd="sng" w="28575">
            <a:solidFill>
              <a:srgbClr val="1475D4"/>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06" name="Google Shape;806;p100"/>
          <p:cNvCxnSpPr/>
          <p:nvPr/>
        </p:nvCxnSpPr>
        <p:spPr>
          <a:xfrm rot="10800000">
            <a:off x="3233433" y="2433000"/>
            <a:ext cx="2806500" cy="0"/>
          </a:xfrm>
          <a:prstGeom prst="straightConnector1">
            <a:avLst/>
          </a:prstGeom>
          <a:noFill/>
          <a:ln cap="flat" cmpd="sng" w="9525">
            <a:solidFill>
              <a:srgbClr val="082D49"/>
            </a:solidFill>
            <a:prstDash val="solid"/>
            <a:round/>
            <a:headEnd len="sm" w="sm" type="oval"/>
            <a:tailEnd len="sm" w="sm" type="none"/>
          </a:ln>
        </p:spPr>
      </p:cxnSp>
      <p:sp>
        <p:nvSpPr>
          <p:cNvPr id="807" name="Google Shape;807;p100"/>
          <p:cNvSpPr txBox="1"/>
          <p:nvPr/>
        </p:nvSpPr>
        <p:spPr>
          <a:xfrm>
            <a:off x="398535" y="2368857"/>
            <a:ext cx="2836500" cy="996300"/>
          </a:xfrm>
          <a:prstGeom prst="rect">
            <a:avLst/>
          </a:prstGeom>
          <a:noFill/>
          <a:ln>
            <a:noFill/>
          </a:ln>
        </p:spPr>
        <p:txBody>
          <a:bodyPr anchorCtr="0" anchor="ctr" bIns="121900" lIns="121900" spcFirstLastPara="1" rIns="121900" wrap="square" tIns="121900">
            <a:noAutofit/>
          </a:bodyPr>
          <a:lstStyle/>
          <a:p>
            <a:pPr indent="0" lvl="0" marL="0" marR="0" rtl="0" algn="r">
              <a:lnSpc>
                <a:spcPct val="115000"/>
              </a:lnSpc>
              <a:spcBef>
                <a:spcPts val="0"/>
              </a:spcBef>
              <a:spcAft>
                <a:spcPts val="0"/>
              </a:spcAft>
              <a:buClr>
                <a:srgbClr val="000000"/>
              </a:buClr>
              <a:buSzPts val="1600"/>
              <a:buFont typeface="Arial"/>
              <a:buNone/>
            </a:pPr>
            <a:r>
              <a:rPr b="1" i="0" lang="en-US" sz="1600" u="none" cap="none" strike="noStrike">
                <a:solidFill>
                  <a:srgbClr val="2E5E73"/>
                </a:solidFill>
                <a:latin typeface="Roboto"/>
                <a:ea typeface="Roboto"/>
                <a:cs typeface="Roboto"/>
                <a:sym typeface="Roboto"/>
              </a:rPr>
              <a:t>Vestibulum congue tempus</a:t>
            </a:r>
            <a:endParaRPr b="1" i="0" sz="1600" u="none" cap="none" strike="noStrike">
              <a:solidFill>
                <a:srgbClr val="2E5E73"/>
              </a:solidFill>
              <a:latin typeface="Roboto"/>
              <a:ea typeface="Roboto"/>
              <a:cs typeface="Roboto"/>
              <a:sym typeface="Roboto"/>
            </a:endParaRPr>
          </a:p>
          <a:p>
            <a:pPr indent="0" lvl="0" marL="0" marR="0" rtl="0" algn="r">
              <a:lnSpc>
                <a:spcPct val="115000"/>
              </a:lnSpc>
              <a:spcBef>
                <a:spcPts val="0"/>
              </a:spcBef>
              <a:spcAft>
                <a:spcPts val="2100"/>
              </a:spcAft>
              <a:buClr>
                <a:srgbClr val="000000"/>
              </a:buClr>
              <a:buSzPts val="1100"/>
              <a:buFont typeface="Arial"/>
              <a:buNone/>
            </a:pPr>
            <a:r>
              <a:rPr b="0" i="0" lang="en-US" sz="1100" u="none" cap="none" strike="noStrike">
                <a:solidFill>
                  <a:srgbClr val="2E5E73"/>
                </a:solidFill>
                <a:latin typeface="Roboto"/>
                <a:ea typeface="Roboto"/>
                <a:cs typeface="Roboto"/>
                <a:sym typeface="Roboto"/>
              </a:rPr>
              <a:t>Lorem ipsum dolor sit amet, consectetur adipiscing elit, sed do eiusmod tempor. Donec facilisis lacus eget mauris.</a:t>
            </a:r>
            <a:endParaRPr b="1" i="0" sz="1100" u="none" cap="none" strike="noStrike">
              <a:solidFill>
                <a:srgbClr val="2E5E73"/>
              </a:solidFill>
              <a:latin typeface="Roboto"/>
              <a:ea typeface="Roboto"/>
              <a:cs typeface="Roboto"/>
              <a:sym typeface="Roboto"/>
            </a:endParaRPr>
          </a:p>
        </p:txBody>
      </p:sp>
      <p:cxnSp>
        <p:nvCxnSpPr>
          <p:cNvPr id="808" name="Google Shape;808;p100"/>
          <p:cNvCxnSpPr/>
          <p:nvPr/>
        </p:nvCxnSpPr>
        <p:spPr>
          <a:xfrm rot="10800000">
            <a:off x="3241033" y="5220067"/>
            <a:ext cx="1467600" cy="0"/>
          </a:xfrm>
          <a:prstGeom prst="straightConnector1">
            <a:avLst/>
          </a:prstGeom>
          <a:noFill/>
          <a:ln cap="flat" cmpd="sng" w="9525">
            <a:solidFill>
              <a:srgbClr val="082D49"/>
            </a:solidFill>
            <a:prstDash val="solid"/>
            <a:round/>
            <a:headEnd len="sm" w="sm" type="oval"/>
            <a:tailEnd len="sm" w="sm" type="none"/>
          </a:ln>
        </p:spPr>
      </p:cxnSp>
      <p:sp>
        <p:nvSpPr>
          <p:cNvPr id="809" name="Google Shape;809;p100"/>
          <p:cNvSpPr txBox="1"/>
          <p:nvPr/>
        </p:nvSpPr>
        <p:spPr>
          <a:xfrm>
            <a:off x="398535" y="5156023"/>
            <a:ext cx="2836500" cy="996300"/>
          </a:xfrm>
          <a:prstGeom prst="rect">
            <a:avLst/>
          </a:prstGeom>
          <a:noFill/>
          <a:ln>
            <a:noFill/>
          </a:ln>
        </p:spPr>
        <p:txBody>
          <a:bodyPr anchorCtr="0" anchor="ctr" bIns="121900" lIns="121900" spcFirstLastPara="1" rIns="121900" wrap="square" tIns="121900">
            <a:noAutofit/>
          </a:bodyPr>
          <a:lstStyle/>
          <a:p>
            <a:pPr indent="0" lvl="0" marL="0" marR="0" rtl="0" algn="r">
              <a:lnSpc>
                <a:spcPct val="115000"/>
              </a:lnSpc>
              <a:spcBef>
                <a:spcPts val="0"/>
              </a:spcBef>
              <a:spcAft>
                <a:spcPts val="0"/>
              </a:spcAft>
              <a:buClr>
                <a:srgbClr val="000000"/>
              </a:buClr>
              <a:buSzPts val="1600"/>
              <a:buFont typeface="Arial"/>
              <a:buNone/>
            </a:pPr>
            <a:r>
              <a:rPr b="1" i="0" lang="en-US" sz="1600" u="none" cap="none" strike="noStrike">
                <a:solidFill>
                  <a:srgbClr val="2E5E73"/>
                </a:solidFill>
                <a:latin typeface="Roboto"/>
                <a:ea typeface="Roboto"/>
                <a:cs typeface="Roboto"/>
                <a:sym typeface="Roboto"/>
              </a:rPr>
              <a:t>Vestibulum congue tempus</a:t>
            </a:r>
            <a:endParaRPr b="1" i="0" sz="1600" u="none" cap="none" strike="noStrike">
              <a:solidFill>
                <a:srgbClr val="2E5E73"/>
              </a:solidFill>
              <a:latin typeface="Roboto"/>
              <a:ea typeface="Roboto"/>
              <a:cs typeface="Roboto"/>
              <a:sym typeface="Roboto"/>
            </a:endParaRPr>
          </a:p>
          <a:p>
            <a:pPr indent="0" lvl="0" marL="0" marR="0" rtl="0" algn="r">
              <a:lnSpc>
                <a:spcPct val="115000"/>
              </a:lnSpc>
              <a:spcBef>
                <a:spcPts val="0"/>
              </a:spcBef>
              <a:spcAft>
                <a:spcPts val="2100"/>
              </a:spcAft>
              <a:buClr>
                <a:srgbClr val="000000"/>
              </a:buClr>
              <a:buSzPts val="1100"/>
              <a:buFont typeface="Arial"/>
              <a:buNone/>
            </a:pPr>
            <a:r>
              <a:rPr b="0" i="0" lang="en-US" sz="1100" u="none" cap="none" strike="noStrike">
                <a:solidFill>
                  <a:srgbClr val="2E5E73"/>
                </a:solidFill>
                <a:latin typeface="Roboto"/>
                <a:ea typeface="Roboto"/>
                <a:cs typeface="Roboto"/>
                <a:sym typeface="Roboto"/>
              </a:rPr>
              <a:t>Lorem ipsum dolor sit amet, consectetur adipiscing elit, sed do eiusmod tempor. Donec facilisis lacus eget mauris.</a:t>
            </a:r>
            <a:endParaRPr b="1" i="0" sz="1100" u="none" cap="none" strike="noStrike">
              <a:solidFill>
                <a:srgbClr val="2E5E73"/>
              </a:solidFill>
              <a:latin typeface="Roboto"/>
              <a:ea typeface="Roboto"/>
              <a:cs typeface="Roboto"/>
              <a:sym typeface="Roboto"/>
            </a:endParaRPr>
          </a:p>
        </p:txBody>
      </p:sp>
      <p:cxnSp>
        <p:nvCxnSpPr>
          <p:cNvPr id="810" name="Google Shape;810;p100"/>
          <p:cNvCxnSpPr/>
          <p:nvPr/>
        </p:nvCxnSpPr>
        <p:spPr>
          <a:xfrm rot="10800000">
            <a:off x="6039967" y="4393133"/>
            <a:ext cx="2639700" cy="0"/>
          </a:xfrm>
          <a:prstGeom prst="straightConnector1">
            <a:avLst/>
          </a:prstGeom>
          <a:noFill/>
          <a:ln cap="flat" cmpd="sng" w="9525">
            <a:solidFill>
              <a:srgbClr val="CCCCCC"/>
            </a:solidFill>
            <a:prstDash val="solid"/>
            <a:round/>
            <a:headEnd len="sm" w="sm" type="none"/>
            <a:tailEnd len="sm" w="sm" type="oval"/>
          </a:ln>
        </p:spPr>
      </p:cxnSp>
      <p:sp>
        <p:nvSpPr>
          <p:cNvPr id="811" name="Google Shape;811;p100"/>
          <p:cNvSpPr txBox="1"/>
          <p:nvPr/>
        </p:nvSpPr>
        <p:spPr>
          <a:xfrm>
            <a:off x="8782304" y="4343233"/>
            <a:ext cx="2972700" cy="996300"/>
          </a:xfrm>
          <a:prstGeom prst="rect">
            <a:avLst/>
          </a:prstGeom>
          <a:noFill/>
          <a:ln>
            <a:noFill/>
          </a:ln>
        </p:spPr>
        <p:txBody>
          <a:bodyPr anchorCtr="0" anchor="ctr" bIns="121900" lIns="121900" spcFirstLastPara="1" rIns="121900" wrap="square" tIns="121900">
            <a:noAutofit/>
          </a:bodyPr>
          <a:lstStyle/>
          <a:p>
            <a:pPr indent="0" lvl="0" marL="0" marR="0" rtl="0" algn="l">
              <a:lnSpc>
                <a:spcPct val="115000"/>
              </a:lnSpc>
              <a:spcBef>
                <a:spcPts val="0"/>
              </a:spcBef>
              <a:spcAft>
                <a:spcPts val="0"/>
              </a:spcAft>
              <a:buClr>
                <a:srgbClr val="000000"/>
              </a:buClr>
              <a:buSzPts val="1600"/>
              <a:buFont typeface="Arial"/>
              <a:buNone/>
            </a:pPr>
            <a:r>
              <a:rPr b="1" i="0" lang="en-US" sz="1600" u="none" cap="none" strike="noStrike">
                <a:solidFill>
                  <a:srgbClr val="CCCCCC"/>
                </a:solidFill>
                <a:latin typeface="Roboto"/>
                <a:ea typeface="Roboto"/>
                <a:cs typeface="Roboto"/>
                <a:sym typeface="Roboto"/>
              </a:rPr>
              <a:t>Vestibulum congue tempus</a:t>
            </a:r>
            <a:endParaRPr b="1" i="0" sz="1600" u="none" cap="none" strike="noStrike">
              <a:solidFill>
                <a:srgbClr val="CCCCCC"/>
              </a:solidFill>
              <a:latin typeface="Roboto"/>
              <a:ea typeface="Roboto"/>
              <a:cs typeface="Roboto"/>
              <a:sym typeface="Roboto"/>
            </a:endParaRPr>
          </a:p>
          <a:p>
            <a:pPr indent="0" lvl="0" marL="0" marR="0" rtl="0" algn="l">
              <a:lnSpc>
                <a:spcPct val="115000"/>
              </a:lnSpc>
              <a:spcBef>
                <a:spcPts val="0"/>
              </a:spcBef>
              <a:spcAft>
                <a:spcPts val="2100"/>
              </a:spcAft>
              <a:buClr>
                <a:srgbClr val="000000"/>
              </a:buClr>
              <a:buSzPts val="1100"/>
              <a:buFont typeface="Arial"/>
              <a:buNone/>
            </a:pPr>
            <a:r>
              <a:rPr b="0" i="0" lang="en-US" sz="1100" u="none" cap="none" strike="noStrike">
                <a:solidFill>
                  <a:srgbClr val="CCCCCC"/>
                </a:solidFill>
                <a:latin typeface="Roboto"/>
                <a:ea typeface="Roboto"/>
                <a:cs typeface="Roboto"/>
                <a:sym typeface="Roboto"/>
              </a:rPr>
              <a:t>Lorem ipsum dolor sit amet, consectetur adipiscing elit, sed do eiusmod tempor. Donec facilisis lacus eget mauris.</a:t>
            </a:r>
            <a:endParaRPr b="1" i="0" sz="1100" u="none" cap="none" strike="noStrike">
              <a:solidFill>
                <a:srgbClr val="CCCCCC"/>
              </a:solidFill>
              <a:latin typeface="Roboto"/>
              <a:ea typeface="Roboto"/>
              <a:cs typeface="Roboto"/>
              <a:sym typeface="Roboto"/>
            </a:endParaRPr>
          </a:p>
        </p:txBody>
      </p:sp>
      <p:cxnSp>
        <p:nvCxnSpPr>
          <p:cNvPr id="812" name="Google Shape;812;p100"/>
          <p:cNvCxnSpPr/>
          <p:nvPr/>
        </p:nvCxnSpPr>
        <p:spPr>
          <a:xfrm rot="10800000">
            <a:off x="6871433" y="3379550"/>
            <a:ext cx="1915200" cy="0"/>
          </a:xfrm>
          <a:prstGeom prst="straightConnector1">
            <a:avLst/>
          </a:prstGeom>
          <a:noFill/>
          <a:ln cap="flat" cmpd="sng" w="9525">
            <a:solidFill>
              <a:srgbClr val="CCCCCC"/>
            </a:solidFill>
            <a:prstDash val="solid"/>
            <a:round/>
            <a:headEnd len="sm" w="sm" type="none"/>
            <a:tailEnd len="sm" w="sm" type="oval"/>
          </a:ln>
        </p:spPr>
      </p:cxnSp>
      <p:sp>
        <p:nvSpPr>
          <p:cNvPr id="813" name="Google Shape;813;p100"/>
          <p:cNvSpPr txBox="1"/>
          <p:nvPr/>
        </p:nvSpPr>
        <p:spPr>
          <a:xfrm>
            <a:off x="8786635" y="3340457"/>
            <a:ext cx="2836500" cy="996300"/>
          </a:xfrm>
          <a:prstGeom prst="rect">
            <a:avLst/>
          </a:prstGeom>
          <a:noFill/>
          <a:ln>
            <a:noFill/>
          </a:ln>
        </p:spPr>
        <p:txBody>
          <a:bodyPr anchorCtr="0" anchor="ctr" bIns="121900" lIns="121900" spcFirstLastPara="1" rIns="121900" wrap="square" tIns="121900">
            <a:noAutofit/>
          </a:bodyPr>
          <a:lstStyle/>
          <a:p>
            <a:pPr indent="0" lvl="0" marL="0" marR="0" rtl="0" algn="l">
              <a:lnSpc>
                <a:spcPct val="115000"/>
              </a:lnSpc>
              <a:spcBef>
                <a:spcPts val="0"/>
              </a:spcBef>
              <a:spcAft>
                <a:spcPts val="0"/>
              </a:spcAft>
              <a:buClr>
                <a:srgbClr val="000000"/>
              </a:buClr>
              <a:buSzPts val="1600"/>
              <a:buFont typeface="Arial"/>
              <a:buNone/>
            </a:pPr>
            <a:r>
              <a:rPr b="1" i="0" lang="en-US" sz="1600" u="none" cap="none" strike="noStrike">
                <a:solidFill>
                  <a:srgbClr val="CCCCCC"/>
                </a:solidFill>
                <a:latin typeface="Roboto"/>
                <a:ea typeface="Roboto"/>
                <a:cs typeface="Roboto"/>
                <a:sym typeface="Roboto"/>
              </a:rPr>
              <a:t>Vestibulum congue tempus</a:t>
            </a:r>
            <a:endParaRPr b="1" i="0" sz="1600" u="none" cap="none" strike="noStrike">
              <a:solidFill>
                <a:srgbClr val="CCCCCC"/>
              </a:solidFill>
              <a:latin typeface="Roboto"/>
              <a:ea typeface="Roboto"/>
              <a:cs typeface="Roboto"/>
              <a:sym typeface="Roboto"/>
            </a:endParaRPr>
          </a:p>
          <a:p>
            <a:pPr indent="0" lvl="0" marL="0" marR="0" rtl="0" algn="l">
              <a:lnSpc>
                <a:spcPct val="115000"/>
              </a:lnSpc>
              <a:spcBef>
                <a:spcPts val="0"/>
              </a:spcBef>
              <a:spcAft>
                <a:spcPts val="2100"/>
              </a:spcAft>
              <a:buClr>
                <a:srgbClr val="000000"/>
              </a:buClr>
              <a:buSzPts val="1100"/>
              <a:buFont typeface="Arial"/>
              <a:buNone/>
            </a:pPr>
            <a:r>
              <a:rPr b="0" i="0" lang="en-US" sz="1100" u="none" cap="none" strike="noStrike">
                <a:solidFill>
                  <a:srgbClr val="CCCCCC"/>
                </a:solidFill>
                <a:latin typeface="Roboto"/>
                <a:ea typeface="Roboto"/>
                <a:cs typeface="Roboto"/>
                <a:sym typeface="Roboto"/>
              </a:rPr>
              <a:t>Lorem ipsum dolor sit amet, consectetur adipiscing elit, sed do eiusmod tempor. Donec facilisis lacus eget mauris.</a:t>
            </a:r>
            <a:endParaRPr b="1" i="0" sz="1100" u="none" cap="none" strike="noStrike">
              <a:solidFill>
                <a:srgbClr val="CCCCCC"/>
              </a:solidFill>
              <a:latin typeface="Roboto"/>
              <a:ea typeface="Roboto"/>
              <a:cs typeface="Roboto"/>
              <a:sym typeface="Roboto"/>
            </a:endParaRPr>
          </a:p>
        </p:txBody>
      </p:sp>
      <p:cxnSp>
        <p:nvCxnSpPr>
          <p:cNvPr id="814" name="Google Shape;814;p100"/>
          <p:cNvCxnSpPr/>
          <p:nvPr/>
        </p:nvCxnSpPr>
        <p:spPr>
          <a:xfrm rot="10800000">
            <a:off x="3297633" y="3703567"/>
            <a:ext cx="1690800" cy="0"/>
          </a:xfrm>
          <a:prstGeom prst="straightConnector1">
            <a:avLst/>
          </a:prstGeom>
          <a:noFill/>
          <a:ln cap="flat" cmpd="sng" w="9525">
            <a:solidFill>
              <a:srgbClr val="CCCCCC"/>
            </a:solidFill>
            <a:prstDash val="solid"/>
            <a:round/>
            <a:headEnd len="sm" w="sm" type="oval"/>
            <a:tailEnd len="sm" w="sm" type="none"/>
          </a:ln>
        </p:spPr>
      </p:cxnSp>
      <p:sp>
        <p:nvSpPr>
          <p:cNvPr id="815" name="Google Shape;815;p100"/>
          <p:cNvSpPr txBox="1"/>
          <p:nvPr/>
        </p:nvSpPr>
        <p:spPr>
          <a:xfrm>
            <a:off x="471868" y="3639507"/>
            <a:ext cx="2836500" cy="996300"/>
          </a:xfrm>
          <a:prstGeom prst="rect">
            <a:avLst/>
          </a:prstGeom>
          <a:noFill/>
          <a:ln>
            <a:noFill/>
          </a:ln>
        </p:spPr>
        <p:txBody>
          <a:bodyPr anchorCtr="0" anchor="ctr" bIns="121900" lIns="121900" spcFirstLastPara="1" rIns="121900" wrap="square" tIns="121900">
            <a:noAutofit/>
          </a:bodyPr>
          <a:lstStyle/>
          <a:p>
            <a:pPr indent="0" lvl="0" marL="0" marR="0" rtl="0" algn="r">
              <a:lnSpc>
                <a:spcPct val="115000"/>
              </a:lnSpc>
              <a:spcBef>
                <a:spcPts val="0"/>
              </a:spcBef>
              <a:spcAft>
                <a:spcPts val="0"/>
              </a:spcAft>
              <a:buClr>
                <a:srgbClr val="000000"/>
              </a:buClr>
              <a:buSzPts val="1600"/>
              <a:buFont typeface="Arial"/>
              <a:buNone/>
            </a:pPr>
            <a:r>
              <a:rPr b="1" i="0" lang="en-US" sz="1600" u="none" cap="none" strike="noStrike">
                <a:solidFill>
                  <a:srgbClr val="CCCCCC"/>
                </a:solidFill>
                <a:latin typeface="Roboto"/>
                <a:ea typeface="Roboto"/>
                <a:cs typeface="Roboto"/>
                <a:sym typeface="Roboto"/>
              </a:rPr>
              <a:t>Vestibulum congue tempus</a:t>
            </a:r>
            <a:endParaRPr b="1" i="0" sz="1600" u="none" cap="none" strike="noStrike">
              <a:solidFill>
                <a:srgbClr val="CCCCCC"/>
              </a:solidFill>
              <a:latin typeface="Roboto"/>
              <a:ea typeface="Roboto"/>
              <a:cs typeface="Roboto"/>
              <a:sym typeface="Roboto"/>
            </a:endParaRPr>
          </a:p>
          <a:p>
            <a:pPr indent="0" lvl="0" marL="0" marR="0" rtl="0" algn="r">
              <a:lnSpc>
                <a:spcPct val="115000"/>
              </a:lnSpc>
              <a:spcBef>
                <a:spcPts val="0"/>
              </a:spcBef>
              <a:spcAft>
                <a:spcPts val="2100"/>
              </a:spcAft>
              <a:buClr>
                <a:srgbClr val="000000"/>
              </a:buClr>
              <a:buSzPts val="1100"/>
              <a:buFont typeface="Arial"/>
              <a:buNone/>
            </a:pPr>
            <a:r>
              <a:rPr b="0" i="0" lang="en-US" sz="1100" u="none" cap="none" strike="noStrike">
                <a:solidFill>
                  <a:srgbClr val="CCCCCC"/>
                </a:solidFill>
                <a:latin typeface="Roboto"/>
                <a:ea typeface="Roboto"/>
                <a:cs typeface="Roboto"/>
                <a:sym typeface="Roboto"/>
              </a:rPr>
              <a:t>Lorem ipsum dolor sit amet, consectetur adipiscing elit, sed do eiusmod tempor. Donec facilisis lacus eget mauris.</a:t>
            </a:r>
            <a:endParaRPr b="1" i="0" sz="1100" u="none" cap="none" strike="noStrike">
              <a:solidFill>
                <a:srgbClr val="CCCCCC"/>
              </a:solidFill>
              <a:latin typeface="Roboto"/>
              <a:ea typeface="Roboto"/>
              <a:cs typeface="Roboto"/>
              <a:sym typeface="Roboto"/>
            </a:endParaRPr>
          </a:p>
        </p:txBody>
      </p:sp>
      <p:cxnSp>
        <p:nvCxnSpPr>
          <p:cNvPr id="816" name="Google Shape;816;p100"/>
          <p:cNvCxnSpPr/>
          <p:nvPr/>
        </p:nvCxnSpPr>
        <p:spPr>
          <a:xfrm rot="10800000">
            <a:off x="7111900" y="5410033"/>
            <a:ext cx="1707300" cy="0"/>
          </a:xfrm>
          <a:prstGeom prst="straightConnector1">
            <a:avLst/>
          </a:prstGeom>
          <a:noFill/>
          <a:ln cap="flat" cmpd="sng" w="9525">
            <a:solidFill>
              <a:srgbClr val="082D49"/>
            </a:solidFill>
            <a:prstDash val="solid"/>
            <a:round/>
            <a:headEnd len="sm" w="sm" type="none"/>
            <a:tailEnd len="sm" w="sm" type="oval"/>
          </a:ln>
        </p:spPr>
      </p:cxnSp>
      <p:sp>
        <p:nvSpPr>
          <p:cNvPr id="817" name="Google Shape;817;p100"/>
          <p:cNvSpPr txBox="1"/>
          <p:nvPr/>
        </p:nvSpPr>
        <p:spPr>
          <a:xfrm>
            <a:off x="8782304" y="5346000"/>
            <a:ext cx="2972700" cy="996300"/>
          </a:xfrm>
          <a:prstGeom prst="rect">
            <a:avLst/>
          </a:prstGeom>
          <a:noFill/>
          <a:ln>
            <a:noFill/>
          </a:ln>
        </p:spPr>
        <p:txBody>
          <a:bodyPr anchorCtr="0" anchor="ctr" bIns="121900" lIns="121900" spcFirstLastPara="1" rIns="121900" wrap="square" tIns="121900">
            <a:noAutofit/>
          </a:bodyPr>
          <a:lstStyle/>
          <a:p>
            <a:pPr indent="0" lvl="0" marL="0" marR="0" rtl="0" algn="l">
              <a:lnSpc>
                <a:spcPct val="115000"/>
              </a:lnSpc>
              <a:spcBef>
                <a:spcPts val="0"/>
              </a:spcBef>
              <a:spcAft>
                <a:spcPts val="0"/>
              </a:spcAft>
              <a:buClr>
                <a:srgbClr val="000000"/>
              </a:buClr>
              <a:buSzPts val="1600"/>
              <a:buFont typeface="Arial"/>
              <a:buNone/>
            </a:pPr>
            <a:r>
              <a:rPr b="1" i="0" lang="en-US" sz="1600" u="none" cap="none" strike="noStrike">
                <a:solidFill>
                  <a:srgbClr val="2E5E73"/>
                </a:solidFill>
                <a:latin typeface="Roboto"/>
                <a:ea typeface="Roboto"/>
                <a:cs typeface="Roboto"/>
                <a:sym typeface="Roboto"/>
              </a:rPr>
              <a:t>Vestibulum congue tempus</a:t>
            </a:r>
            <a:endParaRPr b="1" i="0" sz="1600" u="none" cap="none" strike="noStrike">
              <a:solidFill>
                <a:srgbClr val="2E5E73"/>
              </a:solidFill>
              <a:latin typeface="Roboto"/>
              <a:ea typeface="Roboto"/>
              <a:cs typeface="Roboto"/>
              <a:sym typeface="Roboto"/>
            </a:endParaRPr>
          </a:p>
          <a:p>
            <a:pPr indent="0" lvl="0" marL="0" marR="0" rtl="0" algn="l">
              <a:lnSpc>
                <a:spcPct val="115000"/>
              </a:lnSpc>
              <a:spcBef>
                <a:spcPts val="0"/>
              </a:spcBef>
              <a:spcAft>
                <a:spcPts val="2100"/>
              </a:spcAft>
              <a:buClr>
                <a:srgbClr val="000000"/>
              </a:buClr>
              <a:buSzPts val="1100"/>
              <a:buFont typeface="Arial"/>
              <a:buNone/>
            </a:pPr>
            <a:r>
              <a:rPr b="0" i="0" lang="en-US" sz="1100" u="none" cap="none" strike="noStrike">
                <a:solidFill>
                  <a:srgbClr val="2E5E73"/>
                </a:solidFill>
                <a:latin typeface="Roboto"/>
                <a:ea typeface="Roboto"/>
                <a:cs typeface="Roboto"/>
                <a:sym typeface="Roboto"/>
              </a:rPr>
              <a:t>Lorem ipsum dolor sit amet, consectetur adipiscing elit, sed do eiusmod tempor. Donec facilisis lacus eget mauris.</a:t>
            </a:r>
            <a:endParaRPr b="1" i="0" sz="1100" u="none" cap="none" strike="noStrike">
              <a:solidFill>
                <a:srgbClr val="2E5E73"/>
              </a:solidFill>
              <a:latin typeface="Roboto"/>
              <a:ea typeface="Roboto"/>
              <a:cs typeface="Roboto"/>
              <a:sym typeface="Roboto"/>
            </a:endParaRPr>
          </a:p>
        </p:txBody>
      </p:sp>
      <p:sp>
        <p:nvSpPr>
          <p:cNvPr id="818" name="Google Shape;818;p100"/>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819" name="Google Shape;819;p100"/>
          <p:cNvSpPr txBox="1"/>
          <p:nvPr>
            <p:ph idx="2"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20" name="Shape 820"/>
        <p:cNvGrpSpPr/>
        <p:nvPr/>
      </p:nvGrpSpPr>
      <p:grpSpPr>
        <a:xfrm>
          <a:off x="0" y="0"/>
          <a:ext cx="0" cy="0"/>
          <a:chOff x="0" y="0"/>
          <a:chExt cx="0" cy="0"/>
        </a:xfrm>
      </p:grpSpPr>
      <p:sp>
        <p:nvSpPr>
          <p:cNvPr id="821" name="Google Shape;821;p101"/>
          <p:cNvSpPr txBox="1"/>
          <p:nvPr>
            <p:ph idx="1" type="body"/>
          </p:nvPr>
        </p:nvSpPr>
        <p:spPr>
          <a:xfrm>
            <a:off x="923067" y="1497267"/>
            <a:ext cx="10853100" cy="4594500"/>
          </a:xfrm>
          <a:prstGeom prst="rect">
            <a:avLst/>
          </a:prstGeom>
          <a:noFill/>
          <a:ln>
            <a:noFill/>
          </a:ln>
        </p:spPr>
        <p:txBody>
          <a:bodyPr anchorCtr="0" anchor="t" bIns="121900" lIns="121900" spcFirstLastPara="1" rIns="121900" wrap="square" tIns="121900">
            <a:noAutofit/>
          </a:bodyPr>
          <a:lstStyle>
            <a:lvl1pPr indent="-349250" lvl="0" marL="457200" algn="l">
              <a:lnSpc>
                <a:spcPct val="115000"/>
              </a:lnSpc>
              <a:spcBef>
                <a:spcPts val="0"/>
              </a:spcBef>
              <a:spcAft>
                <a:spcPts val="0"/>
              </a:spcAft>
              <a:buSzPts val="1900"/>
              <a:buChar char="●"/>
              <a:defRPr sz="1900"/>
            </a:lvl1pPr>
            <a:lvl2pPr indent="-349250" lvl="1" marL="914400" algn="l">
              <a:lnSpc>
                <a:spcPct val="115000"/>
              </a:lnSpc>
              <a:spcBef>
                <a:spcPts val="0"/>
              </a:spcBef>
              <a:spcAft>
                <a:spcPts val="0"/>
              </a:spcAft>
              <a:buSzPts val="1900"/>
              <a:buChar char="○"/>
              <a:defRPr/>
            </a:lvl2pPr>
            <a:lvl3pPr indent="-349250" lvl="2" marL="1371600" algn="l">
              <a:lnSpc>
                <a:spcPct val="115000"/>
              </a:lnSpc>
              <a:spcBef>
                <a:spcPts val="0"/>
              </a:spcBef>
              <a:spcAft>
                <a:spcPts val="0"/>
              </a:spcAft>
              <a:buSzPts val="1900"/>
              <a:buChar char="■"/>
              <a:defRPr/>
            </a:lvl3pPr>
            <a:lvl4pPr indent="-349250" lvl="3" marL="1828800" algn="l">
              <a:lnSpc>
                <a:spcPct val="115000"/>
              </a:lnSpc>
              <a:spcBef>
                <a:spcPts val="0"/>
              </a:spcBef>
              <a:spcAft>
                <a:spcPts val="0"/>
              </a:spcAft>
              <a:buSzPts val="1900"/>
              <a:buChar char="●"/>
              <a:defRPr/>
            </a:lvl4pPr>
            <a:lvl5pPr indent="-349250" lvl="4" marL="2286000" algn="l">
              <a:lnSpc>
                <a:spcPct val="115000"/>
              </a:lnSpc>
              <a:spcBef>
                <a:spcPts val="0"/>
              </a:spcBef>
              <a:spcAft>
                <a:spcPts val="0"/>
              </a:spcAft>
              <a:buSzPts val="1900"/>
              <a:buChar char="○"/>
              <a:defRPr/>
            </a:lvl5pPr>
            <a:lvl6pPr indent="-349250" lvl="5" marL="2743200" algn="l">
              <a:lnSpc>
                <a:spcPct val="115000"/>
              </a:lnSpc>
              <a:spcBef>
                <a:spcPts val="0"/>
              </a:spcBef>
              <a:spcAft>
                <a:spcPts val="0"/>
              </a:spcAft>
              <a:buSzPts val="1900"/>
              <a:buChar char="■"/>
              <a:defRPr/>
            </a:lvl6pPr>
            <a:lvl7pPr indent="-349250" lvl="6" marL="3200400" algn="l">
              <a:lnSpc>
                <a:spcPct val="115000"/>
              </a:lnSpc>
              <a:spcBef>
                <a:spcPts val="0"/>
              </a:spcBef>
              <a:spcAft>
                <a:spcPts val="0"/>
              </a:spcAft>
              <a:buSzPts val="1900"/>
              <a:buChar char="●"/>
              <a:defRPr/>
            </a:lvl7pPr>
            <a:lvl8pPr indent="-349250" lvl="7" marL="3657600" algn="l">
              <a:lnSpc>
                <a:spcPct val="115000"/>
              </a:lnSpc>
              <a:spcBef>
                <a:spcPts val="0"/>
              </a:spcBef>
              <a:spcAft>
                <a:spcPts val="0"/>
              </a:spcAft>
              <a:buSzPts val="1900"/>
              <a:buChar char="○"/>
              <a:defRPr/>
            </a:lvl8pPr>
            <a:lvl9pPr indent="-349250" lvl="8" marL="4114800" algn="l">
              <a:lnSpc>
                <a:spcPct val="115000"/>
              </a:lnSpc>
              <a:spcBef>
                <a:spcPts val="0"/>
              </a:spcBef>
              <a:spcAft>
                <a:spcPts val="0"/>
              </a:spcAft>
              <a:buSzPts val="1900"/>
              <a:buChar char="■"/>
              <a:defRPr/>
            </a:lvl9pPr>
          </a:lstStyle>
          <a:p/>
        </p:txBody>
      </p:sp>
      <p:sp>
        <p:nvSpPr>
          <p:cNvPr id="822" name="Google Shape;822;p101"/>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823" name="Google Shape;823;p101"/>
          <p:cNvSpPr txBox="1"/>
          <p:nvPr>
            <p:ph idx="2"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824" name="Shape 824"/>
        <p:cNvGrpSpPr/>
        <p:nvPr/>
      </p:nvGrpSpPr>
      <p:grpSpPr>
        <a:xfrm>
          <a:off x="0" y="0"/>
          <a:ext cx="0" cy="0"/>
          <a:chOff x="0" y="0"/>
          <a:chExt cx="0" cy="0"/>
        </a:xfrm>
      </p:grpSpPr>
      <p:sp>
        <p:nvSpPr>
          <p:cNvPr id="825" name="Google Shape;825;p102"/>
          <p:cNvSpPr txBox="1"/>
          <p:nvPr>
            <p:ph type="ctrTitle"/>
          </p:nvPr>
        </p:nvSpPr>
        <p:spPr>
          <a:xfrm>
            <a:off x="0" y="992767"/>
            <a:ext cx="12192000" cy="2736900"/>
          </a:xfrm>
          <a:prstGeom prst="rect">
            <a:avLst/>
          </a:prstGeom>
          <a:noFill/>
          <a:ln>
            <a:noFill/>
          </a:ln>
        </p:spPr>
        <p:txBody>
          <a:bodyPr anchorCtr="0" anchor="b" bIns="121900" lIns="487675" spcFirstLastPara="1" rIns="121900" wrap="square" tIns="121900">
            <a:noAutofit/>
          </a:bodyPr>
          <a:lstStyle>
            <a:lvl1pPr lvl="0" algn="ctr">
              <a:lnSpc>
                <a:spcPct val="100000"/>
              </a:lnSpc>
              <a:spcBef>
                <a:spcPts val="0"/>
              </a:spcBef>
              <a:spcAft>
                <a:spcPts val="0"/>
              </a:spcAft>
              <a:buSzPts val="6900"/>
              <a:buNone/>
              <a:defRPr sz="6900"/>
            </a:lvl1pPr>
            <a:lvl2pPr lvl="1" algn="ctr">
              <a:lnSpc>
                <a:spcPct val="100000"/>
              </a:lnSpc>
              <a:spcBef>
                <a:spcPts val="0"/>
              </a:spcBef>
              <a:spcAft>
                <a:spcPts val="0"/>
              </a:spcAft>
              <a:buSzPts val="6900"/>
              <a:buNone/>
              <a:defRPr sz="6900"/>
            </a:lvl2pPr>
            <a:lvl3pPr lvl="2" algn="ctr">
              <a:lnSpc>
                <a:spcPct val="100000"/>
              </a:lnSpc>
              <a:spcBef>
                <a:spcPts val="0"/>
              </a:spcBef>
              <a:spcAft>
                <a:spcPts val="0"/>
              </a:spcAft>
              <a:buSzPts val="6900"/>
              <a:buNone/>
              <a:defRPr sz="6900"/>
            </a:lvl3pPr>
            <a:lvl4pPr lvl="3" algn="ctr">
              <a:lnSpc>
                <a:spcPct val="100000"/>
              </a:lnSpc>
              <a:spcBef>
                <a:spcPts val="0"/>
              </a:spcBef>
              <a:spcAft>
                <a:spcPts val="0"/>
              </a:spcAft>
              <a:buSzPts val="6900"/>
              <a:buNone/>
              <a:defRPr sz="6900"/>
            </a:lvl4pPr>
            <a:lvl5pPr lvl="4" algn="ctr">
              <a:lnSpc>
                <a:spcPct val="100000"/>
              </a:lnSpc>
              <a:spcBef>
                <a:spcPts val="0"/>
              </a:spcBef>
              <a:spcAft>
                <a:spcPts val="0"/>
              </a:spcAft>
              <a:buSzPts val="6900"/>
              <a:buNone/>
              <a:defRPr sz="6900"/>
            </a:lvl5pPr>
            <a:lvl6pPr lvl="5" algn="ctr">
              <a:lnSpc>
                <a:spcPct val="100000"/>
              </a:lnSpc>
              <a:spcBef>
                <a:spcPts val="0"/>
              </a:spcBef>
              <a:spcAft>
                <a:spcPts val="0"/>
              </a:spcAft>
              <a:buSzPts val="6900"/>
              <a:buNone/>
              <a:defRPr sz="6900"/>
            </a:lvl6pPr>
            <a:lvl7pPr lvl="6" algn="ctr">
              <a:lnSpc>
                <a:spcPct val="100000"/>
              </a:lnSpc>
              <a:spcBef>
                <a:spcPts val="0"/>
              </a:spcBef>
              <a:spcAft>
                <a:spcPts val="0"/>
              </a:spcAft>
              <a:buSzPts val="6900"/>
              <a:buNone/>
              <a:defRPr sz="6900"/>
            </a:lvl7pPr>
            <a:lvl8pPr lvl="7" algn="ctr">
              <a:lnSpc>
                <a:spcPct val="100000"/>
              </a:lnSpc>
              <a:spcBef>
                <a:spcPts val="0"/>
              </a:spcBef>
              <a:spcAft>
                <a:spcPts val="0"/>
              </a:spcAft>
              <a:buSzPts val="6900"/>
              <a:buNone/>
              <a:defRPr sz="6900"/>
            </a:lvl8pPr>
            <a:lvl9pPr lvl="8" algn="ctr">
              <a:lnSpc>
                <a:spcPct val="100000"/>
              </a:lnSpc>
              <a:spcBef>
                <a:spcPts val="0"/>
              </a:spcBef>
              <a:spcAft>
                <a:spcPts val="0"/>
              </a:spcAft>
              <a:buSzPts val="6900"/>
              <a:buNone/>
              <a:defRPr sz="6900"/>
            </a:lvl9pPr>
          </a:lstStyle>
          <a:p/>
        </p:txBody>
      </p:sp>
      <p:sp>
        <p:nvSpPr>
          <p:cNvPr id="826" name="Google Shape;826;p102"/>
          <p:cNvSpPr txBox="1"/>
          <p:nvPr>
            <p:ph idx="1" type="subTitle"/>
          </p:nvPr>
        </p:nvSpPr>
        <p:spPr>
          <a:xfrm>
            <a:off x="415600" y="3778833"/>
            <a:ext cx="11360700" cy="1056900"/>
          </a:xfrm>
          <a:prstGeom prst="rect">
            <a:avLst/>
          </a:prstGeom>
          <a:noFill/>
          <a:ln>
            <a:noFill/>
          </a:ln>
        </p:spPr>
        <p:txBody>
          <a:bodyPr anchorCtr="0" anchor="t" bIns="121900" lIns="121900" spcFirstLastPara="1" rIns="121900" wrap="square" tIns="12190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827" name="Google Shape;827;p102"/>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cap slide 01">
  <p:cSld name="CUSTOM_21">
    <p:spTree>
      <p:nvGrpSpPr>
        <p:cNvPr id="58" name="Shape 58"/>
        <p:cNvGrpSpPr/>
        <p:nvPr/>
      </p:nvGrpSpPr>
      <p:grpSpPr>
        <a:xfrm>
          <a:off x="0" y="0"/>
          <a:ext cx="0" cy="0"/>
          <a:chOff x="0" y="0"/>
          <a:chExt cx="0" cy="0"/>
        </a:xfrm>
      </p:grpSpPr>
      <p:sp>
        <p:nvSpPr>
          <p:cNvPr id="59" name="Google Shape;59;p44"/>
          <p:cNvSpPr/>
          <p:nvPr/>
        </p:nvSpPr>
        <p:spPr>
          <a:xfrm>
            <a:off x="1271100" y="2371550"/>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44"/>
          <p:cNvSpPr/>
          <p:nvPr/>
        </p:nvSpPr>
        <p:spPr>
          <a:xfrm>
            <a:off x="1271100" y="3228117"/>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44"/>
          <p:cNvSpPr/>
          <p:nvPr/>
        </p:nvSpPr>
        <p:spPr>
          <a:xfrm>
            <a:off x="1271100" y="4084700"/>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44"/>
          <p:cNvSpPr/>
          <p:nvPr/>
        </p:nvSpPr>
        <p:spPr>
          <a:xfrm>
            <a:off x="1271100" y="4940417"/>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44"/>
          <p:cNvSpPr/>
          <p:nvPr/>
        </p:nvSpPr>
        <p:spPr>
          <a:xfrm>
            <a:off x="1271100" y="5796983"/>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44"/>
          <p:cNvSpPr/>
          <p:nvPr/>
        </p:nvSpPr>
        <p:spPr>
          <a:xfrm>
            <a:off x="1271100" y="1515833"/>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44"/>
          <p:cNvSpPr/>
          <p:nvPr/>
        </p:nvSpPr>
        <p:spPr>
          <a:xfrm>
            <a:off x="1070467" y="1476639"/>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1</a:t>
            </a:r>
            <a:endParaRPr b="0" i="0" sz="1900" u="none" cap="none" strike="noStrike">
              <a:solidFill>
                <a:srgbClr val="082D49"/>
              </a:solidFill>
              <a:latin typeface="Arial"/>
              <a:ea typeface="Arial"/>
              <a:cs typeface="Arial"/>
              <a:sym typeface="Arial"/>
            </a:endParaRPr>
          </a:p>
        </p:txBody>
      </p:sp>
      <p:sp>
        <p:nvSpPr>
          <p:cNvPr id="66" name="Google Shape;66;p44"/>
          <p:cNvSpPr/>
          <p:nvPr/>
        </p:nvSpPr>
        <p:spPr>
          <a:xfrm>
            <a:off x="1070467" y="2332356"/>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2</a:t>
            </a:r>
            <a:endParaRPr b="0" i="0" sz="1900" u="none" cap="none" strike="noStrike">
              <a:solidFill>
                <a:srgbClr val="082D49"/>
              </a:solidFill>
              <a:latin typeface="Arial"/>
              <a:ea typeface="Arial"/>
              <a:cs typeface="Arial"/>
              <a:sym typeface="Arial"/>
            </a:endParaRPr>
          </a:p>
        </p:txBody>
      </p:sp>
      <p:sp>
        <p:nvSpPr>
          <p:cNvPr id="67" name="Google Shape;67;p44"/>
          <p:cNvSpPr/>
          <p:nvPr/>
        </p:nvSpPr>
        <p:spPr>
          <a:xfrm>
            <a:off x="1070467" y="31889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3</a:t>
            </a:r>
            <a:endParaRPr b="0" i="0" sz="1900" u="none" cap="none" strike="noStrike">
              <a:solidFill>
                <a:srgbClr val="082D49"/>
              </a:solidFill>
              <a:latin typeface="Arial"/>
              <a:ea typeface="Arial"/>
              <a:cs typeface="Arial"/>
              <a:sym typeface="Arial"/>
            </a:endParaRPr>
          </a:p>
        </p:txBody>
      </p:sp>
      <p:sp>
        <p:nvSpPr>
          <p:cNvPr id="68" name="Google Shape;68;p44"/>
          <p:cNvSpPr/>
          <p:nvPr/>
        </p:nvSpPr>
        <p:spPr>
          <a:xfrm>
            <a:off x="1070467" y="40358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4</a:t>
            </a:r>
            <a:endParaRPr b="0" i="0" sz="1900" u="none" cap="none" strike="noStrike">
              <a:solidFill>
                <a:srgbClr val="082D49"/>
              </a:solidFill>
              <a:latin typeface="Arial"/>
              <a:ea typeface="Arial"/>
              <a:cs typeface="Arial"/>
              <a:sym typeface="Arial"/>
            </a:endParaRPr>
          </a:p>
        </p:txBody>
      </p:sp>
      <p:sp>
        <p:nvSpPr>
          <p:cNvPr id="69" name="Google Shape;69;p44"/>
          <p:cNvSpPr/>
          <p:nvPr/>
        </p:nvSpPr>
        <p:spPr>
          <a:xfrm>
            <a:off x="1070467" y="48827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5</a:t>
            </a:r>
            <a:endParaRPr b="0" i="0" sz="1900" u="none" cap="none" strike="noStrike">
              <a:solidFill>
                <a:srgbClr val="082D49"/>
              </a:solidFill>
              <a:latin typeface="Arial"/>
              <a:ea typeface="Arial"/>
              <a:cs typeface="Arial"/>
              <a:sym typeface="Arial"/>
            </a:endParaRPr>
          </a:p>
        </p:txBody>
      </p:sp>
      <p:sp>
        <p:nvSpPr>
          <p:cNvPr id="70" name="Google Shape;70;p44"/>
          <p:cNvSpPr/>
          <p:nvPr/>
        </p:nvSpPr>
        <p:spPr>
          <a:xfrm>
            <a:off x="1070467" y="57296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6</a:t>
            </a:r>
            <a:endParaRPr b="0" i="0" sz="1900" u="none" cap="none" strike="noStrike">
              <a:solidFill>
                <a:srgbClr val="082D49"/>
              </a:solidFill>
              <a:latin typeface="Arial"/>
              <a:ea typeface="Arial"/>
              <a:cs typeface="Arial"/>
              <a:sym typeface="Arial"/>
            </a:endParaRPr>
          </a:p>
        </p:txBody>
      </p:sp>
      <p:sp>
        <p:nvSpPr>
          <p:cNvPr id="71" name="Google Shape;71;p44"/>
          <p:cNvSpPr txBox="1"/>
          <p:nvPr>
            <p:ph idx="1" type="subTitle"/>
          </p:nvPr>
        </p:nvSpPr>
        <p:spPr>
          <a:xfrm>
            <a:off x="1632833" y="1505567"/>
            <a:ext cx="94803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72" name="Google Shape;72;p44"/>
          <p:cNvSpPr txBox="1"/>
          <p:nvPr>
            <p:ph idx="2" type="subTitle"/>
          </p:nvPr>
        </p:nvSpPr>
        <p:spPr>
          <a:xfrm>
            <a:off x="1632833" y="2391583"/>
            <a:ext cx="94803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73" name="Google Shape;73;p44"/>
          <p:cNvSpPr txBox="1"/>
          <p:nvPr>
            <p:ph idx="3" type="subTitle"/>
          </p:nvPr>
        </p:nvSpPr>
        <p:spPr>
          <a:xfrm>
            <a:off x="1632833" y="3247717"/>
            <a:ext cx="94803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74" name="Google Shape;74;p44"/>
          <p:cNvSpPr txBox="1"/>
          <p:nvPr>
            <p:ph idx="4" type="subTitle"/>
          </p:nvPr>
        </p:nvSpPr>
        <p:spPr>
          <a:xfrm>
            <a:off x="1632833" y="4084700"/>
            <a:ext cx="94803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75" name="Google Shape;75;p44"/>
          <p:cNvSpPr txBox="1"/>
          <p:nvPr>
            <p:ph idx="5" type="subTitle"/>
          </p:nvPr>
        </p:nvSpPr>
        <p:spPr>
          <a:xfrm>
            <a:off x="1632833" y="4970717"/>
            <a:ext cx="94803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76" name="Google Shape;76;p44"/>
          <p:cNvSpPr txBox="1"/>
          <p:nvPr>
            <p:ph idx="6" type="subTitle"/>
          </p:nvPr>
        </p:nvSpPr>
        <p:spPr>
          <a:xfrm>
            <a:off x="1632833" y="5826850"/>
            <a:ext cx="94803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cxnSp>
        <p:nvCxnSpPr>
          <p:cNvPr id="77" name="Google Shape;77;p44"/>
          <p:cNvCxnSpPr/>
          <p:nvPr/>
        </p:nvCxnSpPr>
        <p:spPr>
          <a:xfrm>
            <a:off x="0" y="1239867"/>
            <a:ext cx="9783300" cy="0"/>
          </a:xfrm>
          <a:prstGeom prst="straightConnector1">
            <a:avLst/>
          </a:prstGeom>
          <a:noFill/>
          <a:ln cap="flat" cmpd="sng" w="19050">
            <a:solidFill>
              <a:srgbClr val="2E5E73"/>
            </a:solidFill>
            <a:prstDash val="solid"/>
            <a:round/>
            <a:headEnd len="sm" w="sm" type="none"/>
            <a:tailEnd len="med" w="med" type="oval"/>
          </a:ln>
        </p:spPr>
      </p:cxnSp>
      <p:sp>
        <p:nvSpPr>
          <p:cNvPr id="78" name="Google Shape;78;p44"/>
          <p:cNvSpPr txBox="1"/>
          <p:nvPr>
            <p:ph type="title"/>
          </p:nvPr>
        </p:nvSpPr>
        <p:spPr>
          <a:xfrm>
            <a:off x="67" y="169867"/>
            <a:ext cx="12192000" cy="524700"/>
          </a:xfrm>
          <a:prstGeom prst="rect">
            <a:avLst/>
          </a:prstGeom>
          <a:noFill/>
          <a:ln>
            <a:noFill/>
          </a:ln>
        </p:spPr>
        <p:txBody>
          <a:bodyPr anchorCtr="0" anchor="t" bIns="121900" lIns="10972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79" name="Google Shape;79;p44"/>
          <p:cNvSpPr txBox="1"/>
          <p:nvPr>
            <p:ph idx="7" type="title"/>
          </p:nvPr>
        </p:nvSpPr>
        <p:spPr>
          <a:xfrm>
            <a:off x="-8000" y="638200"/>
            <a:ext cx="12224700" cy="430800"/>
          </a:xfrm>
          <a:prstGeom prst="rect">
            <a:avLst/>
          </a:prstGeom>
          <a:noFill/>
          <a:ln>
            <a:noFill/>
          </a:ln>
        </p:spPr>
        <p:txBody>
          <a:bodyPr anchorCtr="0" anchor="t" bIns="121900" lIns="10972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80" name="Google Shape;80;p44"/>
          <p:cNvSpPr/>
          <p:nvPr/>
        </p:nvSpPr>
        <p:spPr>
          <a:xfrm>
            <a:off x="181367" y="311500"/>
            <a:ext cx="763500" cy="7635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1" name="Google Shape;81;p44"/>
          <p:cNvPicPr preferRelativeResize="0"/>
          <p:nvPr/>
        </p:nvPicPr>
        <p:blipFill rotWithShape="1">
          <a:blip r:embed="rId2">
            <a:alphaModFix/>
          </a:blip>
          <a:srcRect b="0" l="0" r="0" t="0"/>
          <a:stretch/>
        </p:blipFill>
        <p:spPr>
          <a:xfrm>
            <a:off x="257167" y="378933"/>
            <a:ext cx="612000" cy="628721"/>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cap slide 02">
  <p:cSld name="CUSTOM_21_2">
    <p:spTree>
      <p:nvGrpSpPr>
        <p:cNvPr id="82" name="Shape 82"/>
        <p:cNvGrpSpPr/>
        <p:nvPr/>
      </p:nvGrpSpPr>
      <p:grpSpPr>
        <a:xfrm>
          <a:off x="0" y="0"/>
          <a:ext cx="0" cy="0"/>
          <a:chOff x="0" y="0"/>
          <a:chExt cx="0" cy="0"/>
        </a:xfrm>
      </p:grpSpPr>
      <p:cxnSp>
        <p:nvCxnSpPr>
          <p:cNvPr id="83" name="Google Shape;83;p45"/>
          <p:cNvCxnSpPr/>
          <p:nvPr/>
        </p:nvCxnSpPr>
        <p:spPr>
          <a:xfrm>
            <a:off x="0" y="1239867"/>
            <a:ext cx="9783300" cy="0"/>
          </a:xfrm>
          <a:prstGeom prst="straightConnector1">
            <a:avLst/>
          </a:prstGeom>
          <a:noFill/>
          <a:ln cap="flat" cmpd="sng" w="19050">
            <a:solidFill>
              <a:srgbClr val="2E5E73"/>
            </a:solidFill>
            <a:prstDash val="solid"/>
            <a:round/>
            <a:headEnd len="sm" w="sm" type="none"/>
            <a:tailEnd len="med" w="med" type="oval"/>
          </a:ln>
        </p:spPr>
      </p:cxnSp>
      <p:sp>
        <p:nvSpPr>
          <p:cNvPr id="84" name="Google Shape;84;p45"/>
          <p:cNvSpPr txBox="1"/>
          <p:nvPr>
            <p:ph type="title"/>
          </p:nvPr>
        </p:nvSpPr>
        <p:spPr>
          <a:xfrm>
            <a:off x="67" y="169867"/>
            <a:ext cx="12192000" cy="524700"/>
          </a:xfrm>
          <a:prstGeom prst="rect">
            <a:avLst/>
          </a:prstGeom>
          <a:noFill/>
          <a:ln>
            <a:noFill/>
          </a:ln>
        </p:spPr>
        <p:txBody>
          <a:bodyPr anchorCtr="0" anchor="t" bIns="121900" lIns="10972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85" name="Google Shape;85;p45"/>
          <p:cNvSpPr txBox="1"/>
          <p:nvPr>
            <p:ph idx="2" type="title"/>
          </p:nvPr>
        </p:nvSpPr>
        <p:spPr>
          <a:xfrm>
            <a:off x="-8000" y="638200"/>
            <a:ext cx="12224700" cy="430800"/>
          </a:xfrm>
          <a:prstGeom prst="rect">
            <a:avLst/>
          </a:prstGeom>
          <a:noFill/>
          <a:ln>
            <a:noFill/>
          </a:ln>
        </p:spPr>
        <p:txBody>
          <a:bodyPr anchorCtr="0" anchor="t" bIns="121900" lIns="10972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86" name="Google Shape;86;p45"/>
          <p:cNvSpPr/>
          <p:nvPr/>
        </p:nvSpPr>
        <p:spPr>
          <a:xfrm>
            <a:off x="181367" y="311500"/>
            <a:ext cx="763500" cy="7635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7" name="Google Shape;87;p45"/>
          <p:cNvPicPr preferRelativeResize="0"/>
          <p:nvPr/>
        </p:nvPicPr>
        <p:blipFill rotWithShape="1">
          <a:blip r:embed="rId2">
            <a:alphaModFix/>
          </a:blip>
          <a:srcRect b="0" l="0" r="0" t="0"/>
          <a:stretch/>
        </p:blipFill>
        <p:spPr>
          <a:xfrm>
            <a:off x="257167" y="378933"/>
            <a:ext cx="612000" cy="628721"/>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ctivity slide">
  <p:cSld name="CUSTOM_23">
    <p:bg>
      <p:bgPr>
        <a:solidFill>
          <a:srgbClr val="F2F2F2"/>
        </a:solidFill>
      </p:bgPr>
    </p:bg>
    <p:spTree>
      <p:nvGrpSpPr>
        <p:cNvPr id="88" name="Shape 88"/>
        <p:cNvGrpSpPr/>
        <p:nvPr/>
      </p:nvGrpSpPr>
      <p:grpSpPr>
        <a:xfrm>
          <a:off x="0" y="0"/>
          <a:ext cx="0" cy="0"/>
          <a:chOff x="0" y="0"/>
          <a:chExt cx="0" cy="0"/>
        </a:xfrm>
      </p:grpSpPr>
      <p:sp>
        <p:nvSpPr>
          <p:cNvPr id="89" name="Google Shape;89;p46"/>
          <p:cNvSpPr/>
          <p:nvPr/>
        </p:nvSpPr>
        <p:spPr>
          <a:xfrm>
            <a:off x="181367" y="311500"/>
            <a:ext cx="763500" cy="7635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46"/>
          <p:cNvSpPr txBox="1"/>
          <p:nvPr/>
        </p:nvSpPr>
        <p:spPr>
          <a:xfrm>
            <a:off x="-7834" y="271467"/>
            <a:ext cx="12224700" cy="524700"/>
          </a:xfrm>
          <a:prstGeom prst="rect">
            <a:avLst/>
          </a:prstGeom>
          <a:noFill/>
          <a:ln>
            <a:noFill/>
          </a:ln>
        </p:spPr>
        <p:txBody>
          <a:bodyPr anchorCtr="0" anchor="ctr" bIns="121900" lIns="1097275" spcFirstLastPara="1" rIns="121900" wrap="square" tIns="1219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2E5E73"/>
                </a:solidFill>
                <a:latin typeface="Roboto"/>
                <a:ea typeface="Roboto"/>
                <a:cs typeface="Roboto"/>
                <a:sym typeface="Roboto"/>
              </a:rPr>
              <a:t>Activity: </a:t>
            </a:r>
            <a:endParaRPr b="1" i="0" sz="3200" u="none" cap="none" strike="noStrike">
              <a:solidFill>
                <a:srgbClr val="2E5E73"/>
              </a:solidFill>
              <a:latin typeface="Roboto"/>
              <a:ea typeface="Roboto"/>
              <a:cs typeface="Roboto"/>
              <a:sym typeface="Roboto"/>
            </a:endParaRPr>
          </a:p>
        </p:txBody>
      </p:sp>
      <p:sp>
        <p:nvSpPr>
          <p:cNvPr id="91" name="Google Shape;91;p46"/>
          <p:cNvSpPr txBox="1"/>
          <p:nvPr/>
        </p:nvSpPr>
        <p:spPr>
          <a:xfrm>
            <a:off x="7868233" y="5303933"/>
            <a:ext cx="3829500" cy="579300"/>
          </a:xfrm>
          <a:prstGeom prst="rect">
            <a:avLst/>
          </a:prstGeom>
          <a:noFill/>
          <a:ln>
            <a:noFill/>
          </a:ln>
        </p:spPr>
        <p:txBody>
          <a:bodyPr anchorCtr="0" anchor="ctr" bIns="0" lIns="853425" spcFirstLastPara="1" rIns="121900" wrap="square" tIns="0">
            <a:noAutofit/>
          </a:bodyPr>
          <a:lstStyle/>
          <a:p>
            <a:pPr indent="0" lvl="0" marL="0" marR="0" rtl="0" algn="r">
              <a:lnSpc>
                <a:spcPct val="100000"/>
              </a:lnSpc>
              <a:spcBef>
                <a:spcPts val="0"/>
              </a:spcBef>
              <a:spcAft>
                <a:spcPts val="0"/>
              </a:spcAft>
              <a:buClr>
                <a:srgbClr val="000000"/>
              </a:buClr>
              <a:buSzPts val="1900"/>
              <a:buFont typeface="Arial"/>
              <a:buNone/>
            </a:pPr>
            <a:r>
              <a:rPr b="1" i="0" lang="en-US" sz="1900" u="none" cap="none" strike="noStrike">
                <a:solidFill>
                  <a:srgbClr val="2E5E73"/>
                </a:solidFill>
                <a:latin typeface="Roboto"/>
                <a:ea typeface="Roboto"/>
                <a:cs typeface="Roboto"/>
                <a:sym typeface="Roboto"/>
              </a:rPr>
              <a:t>Suggested Time:</a:t>
            </a:r>
            <a:endParaRPr b="1" i="0" sz="1900" u="none" cap="none" strike="noStrike">
              <a:solidFill>
                <a:srgbClr val="2E5E73"/>
              </a:solidFill>
              <a:latin typeface="Roboto"/>
              <a:ea typeface="Roboto"/>
              <a:cs typeface="Roboto"/>
              <a:sym typeface="Roboto"/>
            </a:endParaRPr>
          </a:p>
        </p:txBody>
      </p:sp>
      <p:pic>
        <p:nvPicPr>
          <p:cNvPr id="92" name="Google Shape;92;p46"/>
          <p:cNvPicPr preferRelativeResize="0"/>
          <p:nvPr/>
        </p:nvPicPr>
        <p:blipFill rotWithShape="1">
          <a:blip r:embed="rId2">
            <a:alphaModFix amt="12000"/>
          </a:blip>
          <a:srcRect b="41054" l="-3280" r="-37524" t="-19179"/>
          <a:stretch/>
        </p:blipFill>
        <p:spPr>
          <a:xfrm>
            <a:off x="0" y="4092633"/>
            <a:ext cx="4954800" cy="2765366"/>
          </a:xfrm>
          <a:prstGeom prst="rect">
            <a:avLst/>
          </a:prstGeom>
          <a:noFill/>
          <a:ln>
            <a:noFill/>
          </a:ln>
        </p:spPr>
      </p:pic>
      <p:cxnSp>
        <p:nvCxnSpPr>
          <p:cNvPr id="93" name="Google Shape;93;p46"/>
          <p:cNvCxnSpPr/>
          <p:nvPr/>
        </p:nvCxnSpPr>
        <p:spPr>
          <a:xfrm>
            <a:off x="0" y="1239867"/>
            <a:ext cx="9783300" cy="0"/>
          </a:xfrm>
          <a:prstGeom prst="straightConnector1">
            <a:avLst/>
          </a:prstGeom>
          <a:noFill/>
          <a:ln cap="flat" cmpd="sng" w="19050">
            <a:solidFill>
              <a:srgbClr val="2E5E73"/>
            </a:solidFill>
            <a:prstDash val="solid"/>
            <a:round/>
            <a:headEnd len="sm" w="sm" type="none"/>
            <a:tailEnd len="med" w="med" type="oval"/>
          </a:ln>
        </p:spPr>
      </p:cxnSp>
      <p:sp>
        <p:nvSpPr>
          <p:cNvPr id="94" name="Google Shape;94;p46"/>
          <p:cNvSpPr txBox="1"/>
          <p:nvPr>
            <p:ph idx="1" type="subTitle"/>
          </p:nvPr>
        </p:nvSpPr>
        <p:spPr>
          <a:xfrm>
            <a:off x="1091433" y="2302633"/>
            <a:ext cx="8691600" cy="2821500"/>
          </a:xfrm>
          <a:prstGeom prst="rect">
            <a:avLst/>
          </a:prstGeom>
          <a:noFill/>
          <a:ln>
            <a:noFill/>
          </a:ln>
        </p:spPr>
        <p:txBody>
          <a:bodyPr anchorCtr="0" anchor="t" bIns="121900" lIns="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95" name="Google Shape;95;p46"/>
          <p:cNvSpPr txBox="1"/>
          <p:nvPr>
            <p:ph idx="2" type="subTitle"/>
          </p:nvPr>
        </p:nvSpPr>
        <p:spPr>
          <a:xfrm>
            <a:off x="0" y="5661867"/>
            <a:ext cx="11604900" cy="430800"/>
          </a:xfrm>
          <a:prstGeom prst="rect">
            <a:avLst/>
          </a:prstGeom>
          <a:noFill/>
          <a:ln>
            <a:noFill/>
          </a:ln>
        </p:spPr>
        <p:txBody>
          <a:bodyPr anchorCtr="0" anchor="t" bIns="121900" lIns="121900" spcFirstLastPara="1" rIns="121900" wrap="square" tIns="121900">
            <a:noAutofit/>
          </a:bodyPr>
          <a:lstStyle>
            <a:lvl1pPr lvl="0" algn="r">
              <a:lnSpc>
                <a:spcPct val="115000"/>
              </a:lnSpc>
              <a:spcBef>
                <a:spcPts val="0"/>
              </a:spcBef>
              <a:spcAft>
                <a:spcPts val="0"/>
              </a:spcAft>
              <a:buSzPts val="1900"/>
              <a:buNone/>
              <a:defRPr sz="1900"/>
            </a:lvl1pPr>
            <a:lvl2pPr lvl="1" algn="r">
              <a:lnSpc>
                <a:spcPct val="115000"/>
              </a:lnSpc>
              <a:spcBef>
                <a:spcPts val="0"/>
              </a:spcBef>
              <a:spcAft>
                <a:spcPts val="0"/>
              </a:spcAft>
              <a:buSzPts val="1900"/>
              <a:buNone/>
              <a:defRPr/>
            </a:lvl2pPr>
            <a:lvl3pPr lvl="2" algn="r">
              <a:lnSpc>
                <a:spcPct val="115000"/>
              </a:lnSpc>
              <a:spcBef>
                <a:spcPts val="0"/>
              </a:spcBef>
              <a:spcAft>
                <a:spcPts val="0"/>
              </a:spcAft>
              <a:buSzPts val="1900"/>
              <a:buNone/>
              <a:defRPr/>
            </a:lvl3pPr>
            <a:lvl4pPr lvl="3" algn="r">
              <a:lnSpc>
                <a:spcPct val="115000"/>
              </a:lnSpc>
              <a:spcBef>
                <a:spcPts val="0"/>
              </a:spcBef>
              <a:spcAft>
                <a:spcPts val="0"/>
              </a:spcAft>
              <a:buSzPts val="1900"/>
              <a:buNone/>
              <a:defRPr/>
            </a:lvl4pPr>
            <a:lvl5pPr lvl="4" algn="r">
              <a:lnSpc>
                <a:spcPct val="115000"/>
              </a:lnSpc>
              <a:spcBef>
                <a:spcPts val="0"/>
              </a:spcBef>
              <a:spcAft>
                <a:spcPts val="0"/>
              </a:spcAft>
              <a:buSzPts val="1900"/>
              <a:buNone/>
              <a:defRPr/>
            </a:lvl5pPr>
            <a:lvl6pPr lvl="5" algn="r">
              <a:lnSpc>
                <a:spcPct val="115000"/>
              </a:lnSpc>
              <a:spcBef>
                <a:spcPts val="0"/>
              </a:spcBef>
              <a:spcAft>
                <a:spcPts val="0"/>
              </a:spcAft>
              <a:buSzPts val="1900"/>
              <a:buNone/>
              <a:defRPr/>
            </a:lvl6pPr>
            <a:lvl7pPr lvl="6" algn="r">
              <a:lnSpc>
                <a:spcPct val="115000"/>
              </a:lnSpc>
              <a:spcBef>
                <a:spcPts val="0"/>
              </a:spcBef>
              <a:spcAft>
                <a:spcPts val="0"/>
              </a:spcAft>
              <a:buSzPts val="1900"/>
              <a:buNone/>
              <a:defRPr/>
            </a:lvl7pPr>
            <a:lvl8pPr lvl="7" algn="r">
              <a:lnSpc>
                <a:spcPct val="115000"/>
              </a:lnSpc>
              <a:spcBef>
                <a:spcPts val="0"/>
              </a:spcBef>
              <a:spcAft>
                <a:spcPts val="0"/>
              </a:spcAft>
              <a:buSzPts val="1900"/>
              <a:buNone/>
              <a:defRPr/>
            </a:lvl8pPr>
            <a:lvl9pPr lvl="8" algn="r">
              <a:lnSpc>
                <a:spcPct val="115000"/>
              </a:lnSpc>
              <a:spcBef>
                <a:spcPts val="0"/>
              </a:spcBef>
              <a:spcAft>
                <a:spcPts val="0"/>
              </a:spcAft>
              <a:buSzPts val="1900"/>
              <a:buNone/>
              <a:defRPr/>
            </a:lvl9pPr>
          </a:lstStyle>
          <a:p/>
        </p:txBody>
      </p:sp>
      <p:pic>
        <p:nvPicPr>
          <p:cNvPr id="96" name="Google Shape;96;p46"/>
          <p:cNvPicPr preferRelativeResize="0"/>
          <p:nvPr/>
        </p:nvPicPr>
        <p:blipFill rotWithShape="1">
          <a:blip r:embed="rId3">
            <a:alphaModFix/>
          </a:blip>
          <a:srcRect b="0" l="0" r="0" t="0"/>
          <a:stretch/>
        </p:blipFill>
        <p:spPr>
          <a:xfrm>
            <a:off x="297095" y="430900"/>
            <a:ext cx="532143" cy="524800"/>
          </a:xfrm>
          <a:prstGeom prst="rect">
            <a:avLst/>
          </a:prstGeom>
          <a:noFill/>
          <a:ln>
            <a:noFill/>
          </a:ln>
        </p:spPr>
      </p:pic>
      <p:sp>
        <p:nvSpPr>
          <p:cNvPr id="97" name="Google Shape;97;p46"/>
          <p:cNvSpPr txBox="1"/>
          <p:nvPr>
            <p:ph type="title"/>
          </p:nvPr>
        </p:nvSpPr>
        <p:spPr>
          <a:xfrm>
            <a:off x="-8000" y="638200"/>
            <a:ext cx="12224700" cy="430800"/>
          </a:xfrm>
          <a:prstGeom prst="rect">
            <a:avLst/>
          </a:prstGeom>
          <a:noFill/>
          <a:ln>
            <a:noFill/>
          </a:ln>
        </p:spPr>
        <p:txBody>
          <a:bodyPr anchorCtr="0" anchor="t" bIns="121900" lIns="10972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62" Type="http://schemas.openxmlformats.org/officeDocument/2006/relationships/slideLayout" Target="../slideLayouts/slideLayout62.xml"/><Relationship Id="rId61" Type="http://schemas.openxmlformats.org/officeDocument/2006/relationships/slideLayout" Target="../slideLayouts/slideLayout61.xml"/><Relationship Id="rId20" Type="http://schemas.openxmlformats.org/officeDocument/2006/relationships/slideLayout" Target="../slideLayouts/slideLayout20.xml"/><Relationship Id="rId64" Type="http://schemas.openxmlformats.org/officeDocument/2006/relationships/slideLayout" Target="../slideLayouts/slideLayout64.xml"/><Relationship Id="rId63" Type="http://schemas.openxmlformats.org/officeDocument/2006/relationships/slideLayout" Target="../slideLayouts/slideLayout63.xml"/><Relationship Id="rId22" Type="http://schemas.openxmlformats.org/officeDocument/2006/relationships/slideLayout" Target="../slideLayouts/slideLayout22.xml"/><Relationship Id="rId66" Type="http://schemas.openxmlformats.org/officeDocument/2006/relationships/theme" Target="../theme/theme1.xml"/><Relationship Id="rId21" Type="http://schemas.openxmlformats.org/officeDocument/2006/relationships/slideLayout" Target="../slideLayouts/slideLayout21.xml"/><Relationship Id="rId65" Type="http://schemas.openxmlformats.org/officeDocument/2006/relationships/slideLayout" Target="../slideLayouts/slideLayout6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60" Type="http://schemas.openxmlformats.org/officeDocument/2006/relationships/slideLayout" Target="../slideLayouts/slideLayout60.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55" Type="http://schemas.openxmlformats.org/officeDocument/2006/relationships/slideLayout" Target="../slideLayouts/slideLayout55.xml"/><Relationship Id="rId10" Type="http://schemas.openxmlformats.org/officeDocument/2006/relationships/slideLayout" Target="../slideLayouts/slideLayout10.xml"/><Relationship Id="rId54" Type="http://schemas.openxmlformats.org/officeDocument/2006/relationships/slideLayout" Target="../slideLayouts/slideLayout54.xml"/><Relationship Id="rId13" Type="http://schemas.openxmlformats.org/officeDocument/2006/relationships/slideLayout" Target="../slideLayouts/slideLayout13.xml"/><Relationship Id="rId57" Type="http://schemas.openxmlformats.org/officeDocument/2006/relationships/slideLayout" Target="../slideLayouts/slideLayout57.xml"/><Relationship Id="rId12" Type="http://schemas.openxmlformats.org/officeDocument/2006/relationships/slideLayout" Target="../slideLayouts/slideLayout12.xml"/><Relationship Id="rId56" Type="http://schemas.openxmlformats.org/officeDocument/2006/relationships/slideLayout" Target="../slideLayouts/slideLayout56.xml"/><Relationship Id="rId15" Type="http://schemas.openxmlformats.org/officeDocument/2006/relationships/slideLayout" Target="../slideLayouts/slideLayout15.xml"/><Relationship Id="rId59" Type="http://schemas.openxmlformats.org/officeDocument/2006/relationships/slideLayout" Target="../slideLayouts/slideLayout59.xml"/><Relationship Id="rId14" Type="http://schemas.openxmlformats.org/officeDocument/2006/relationships/slideLayout" Target="../slideLayouts/slideLayout14.xml"/><Relationship Id="rId58" Type="http://schemas.openxmlformats.org/officeDocument/2006/relationships/slideLayout" Target="../slideLayouts/slideLayout5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 name="Shape 9"/>
        <p:cNvGrpSpPr/>
        <p:nvPr/>
      </p:nvGrpSpPr>
      <p:grpSpPr>
        <a:xfrm>
          <a:off x="0" y="0"/>
          <a:ext cx="0" cy="0"/>
          <a:chOff x="0" y="0"/>
          <a:chExt cx="0" cy="0"/>
        </a:xfrm>
      </p:grpSpPr>
      <p:sp>
        <p:nvSpPr>
          <p:cNvPr id="10" name="Google Shape;10;p25"/>
          <p:cNvSpPr txBox="1"/>
          <p:nvPr>
            <p:ph type="title"/>
          </p:nvPr>
        </p:nvSpPr>
        <p:spPr>
          <a:xfrm>
            <a:off x="0" y="170800"/>
            <a:ext cx="12192000" cy="763500"/>
          </a:xfrm>
          <a:prstGeom prst="rect">
            <a:avLst/>
          </a:prstGeom>
          <a:noFill/>
          <a:ln>
            <a:noFill/>
          </a:ln>
        </p:spPr>
        <p:txBody>
          <a:bodyPr anchorCtr="0" anchor="t" bIns="121900" lIns="487675" spcFirstLastPara="1" rIns="121900" wrap="square" tIns="121900">
            <a:noAutofit/>
          </a:bodyPr>
          <a:lstStyle>
            <a:lvl1pPr lvl="0" marR="0" rtl="0" algn="l">
              <a:lnSpc>
                <a:spcPct val="100000"/>
              </a:lnSpc>
              <a:spcBef>
                <a:spcPts val="0"/>
              </a:spcBef>
              <a:spcAft>
                <a:spcPts val="0"/>
              </a:spcAft>
              <a:buClr>
                <a:srgbClr val="2E5E73"/>
              </a:buClr>
              <a:buSzPts val="3200"/>
              <a:buFont typeface="Roboto"/>
              <a:buNone/>
              <a:defRPr b="1" i="0" sz="3200" u="none" cap="none" strike="noStrike">
                <a:solidFill>
                  <a:srgbClr val="2E5E73"/>
                </a:solidFill>
                <a:latin typeface="Roboto"/>
                <a:ea typeface="Roboto"/>
                <a:cs typeface="Roboto"/>
                <a:sym typeface="Roboto"/>
              </a:defRPr>
            </a:lvl1pPr>
            <a:lvl2pPr lvl="1"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9pPr>
          </a:lstStyle>
          <a:p/>
        </p:txBody>
      </p:sp>
      <p:sp>
        <p:nvSpPr>
          <p:cNvPr id="11" name="Google Shape;11;p25"/>
          <p:cNvSpPr txBox="1"/>
          <p:nvPr>
            <p:ph idx="1" type="body"/>
          </p:nvPr>
        </p:nvSpPr>
        <p:spPr>
          <a:xfrm>
            <a:off x="48768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marR="0" rtl="0" algn="l">
              <a:lnSpc>
                <a:spcPct val="115000"/>
              </a:lnSpc>
              <a:spcBef>
                <a:spcPts val="0"/>
              </a:spcBef>
              <a:spcAft>
                <a:spcPts val="0"/>
              </a:spcAft>
              <a:buClr>
                <a:srgbClr val="2E5E73"/>
              </a:buClr>
              <a:buSzPts val="2400"/>
              <a:buFont typeface="Roboto Light"/>
              <a:buChar char="●"/>
              <a:defRPr b="0" i="0" sz="2400" u="none" cap="none" strike="noStrike">
                <a:solidFill>
                  <a:srgbClr val="2E5E73"/>
                </a:solidFill>
                <a:latin typeface="Roboto Light"/>
                <a:ea typeface="Roboto Light"/>
                <a:cs typeface="Roboto Light"/>
                <a:sym typeface="Roboto Light"/>
              </a:defRPr>
            </a:lvl1pPr>
            <a:lvl2pPr indent="-349250" lvl="1" marL="914400" marR="0" rtl="0" algn="l">
              <a:lnSpc>
                <a:spcPct val="115000"/>
              </a:lnSpc>
              <a:spcBef>
                <a:spcPts val="0"/>
              </a:spcBef>
              <a:spcAft>
                <a:spcPts val="0"/>
              </a:spcAft>
              <a:buClr>
                <a:srgbClr val="2E5E73"/>
              </a:buClr>
              <a:buSzPts val="1900"/>
              <a:buFont typeface="Roboto Light"/>
              <a:buChar char="○"/>
              <a:defRPr b="0" i="0" sz="1900" u="none" cap="none" strike="noStrike">
                <a:solidFill>
                  <a:srgbClr val="2E5E73"/>
                </a:solidFill>
                <a:latin typeface="Roboto Light"/>
                <a:ea typeface="Roboto Light"/>
                <a:cs typeface="Roboto Light"/>
                <a:sym typeface="Roboto Light"/>
              </a:defRPr>
            </a:lvl2pPr>
            <a:lvl3pPr indent="-349250" lvl="2" marL="1371600" marR="0" rtl="0" algn="l">
              <a:lnSpc>
                <a:spcPct val="115000"/>
              </a:lnSpc>
              <a:spcBef>
                <a:spcPts val="0"/>
              </a:spcBef>
              <a:spcAft>
                <a:spcPts val="0"/>
              </a:spcAft>
              <a:buClr>
                <a:srgbClr val="2E5E73"/>
              </a:buClr>
              <a:buSzPts val="1900"/>
              <a:buFont typeface="Roboto Light"/>
              <a:buChar char="■"/>
              <a:defRPr b="0" i="0" sz="1900" u="none" cap="none" strike="noStrike">
                <a:solidFill>
                  <a:srgbClr val="2E5E73"/>
                </a:solidFill>
                <a:latin typeface="Roboto Light"/>
                <a:ea typeface="Roboto Light"/>
                <a:cs typeface="Roboto Light"/>
                <a:sym typeface="Roboto Light"/>
              </a:defRPr>
            </a:lvl3pPr>
            <a:lvl4pPr indent="-349250" lvl="3" marL="1828800" marR="0" rtl="0" algn="l">
              <a:lnSpc>
                <a:spcPct val="115000"/>
              </a:lnSpc>
              <a:spcBef>
                <a:spcPts val="0"/>
              </a:spcBef>
              <a:spcAft>
                <a:spcPts val="0"/>
              </a:spcAft>
              <a:buClr>
                <a:srgbClr val="2E5E73"/>
              </a:buClr>
              <a:buSzPts val="1900"/>
              <a:buFont typeface="Roboto Light"/>
              <a:buChar char="●"/>
              <a:defRPr b="0" i="0" sz="1900" u="none" cap="none" strike="noStrike">
                <a:solidFill>
                  <a:srgbClr val="2E5E73"/>
                </a:solidFill>
                <a:latin typeface="Roboto Light"/>
                <a:ea typeface="Roboto Light"/>
                <a:cs typeface="Roboto Light"/>
                <a:sym typeface="Roboto Light"/>
              </a:defRPr>
            </a:lvl4pPr>
            <a:lvl5pPr indent="-349250" lvl="4" marL="2286000" marR="0" rtl="0" algn="l">
              <a:lnSpc>
                <a:spcPct val="115000"/>
              </a:lnSpc>
              <a:spcBef>
                <a:spcPts val="0"/>
              </a:spcBef>
              <a:spcAft>
                <a:spcPts val="0"/>
              </a:spcAft>
              <a:buClr>
                <a:srgbClr val="2E5E73"/>
              </a:buClr>
              <a:buSzPts val="1900"/>
              <a:buFont typeface="Roboto Light"/>
              <a:buChar char="○"/>
              <a:defRPr b="0" i="0" sz="1900" u="none" cap="none" strike="noStrike">
                <a:solidFill>
                  <a:srgbClr val="2E5E73"/>
                </a:solidFill>
                <a:latin typeface="Roboto Light"/>
                <a:ea typeface="Roboto Light"/>
                <a:cs typeface="Roboto Light"/>
                <a:sym typeface="Roboto Light"/>
              </a:defRPr>
            </a:lvl5pPr>
            <a:lvl6pPr indent="-349250" lvl="5" marL="2743200" marR="0" rtl="0" algn="l">
              <a:lnSpc>
                <a:spcPct val="115000"/>
              </a:lnSpc>
              <a:spcBef>
                <a:spcPts val="0"/>
              </a:spcBef>
              <a:spcAft>
                <a:spcPts val="0"/>
              </a:spcAft>
              <a:buClr>
                <a:srgbClr val="2E5E73"/>
              </a:buClr>
              <a:buSzPts val="1900"/>
              <a:buFont typeface="Roboto Light"/>
              <a:buChar char="■"/>
              <a:defRPr b="0" i="0" sz="1900" u="none" cap="none" strike="noStrike">
                <a:solidFill>
                  <a:srgbClr val="2E5E73"/>
                </a:solidFill>
                <a:latin typeface="Roboto Light"/>
                <a:ea typeface="Roboto Light"/>
                <a:cs typeface="Roboto Light"/>
                <a:sym typeface="Roboto Light"/>
              </a:defRPr>
            </a:lvl6pPr>
            <a:lvl7pPr indent="-349250" lvl="6" marL="3200400" marR="0" rtl="0" algn="l">
              <a:lnSpc>
                <a:spcPct val="115000"/>
              </a:lnSpc>
              <a:spcBef>
                <a:spcPts val="0"/>
              </a:spcBef>
              <a:spcAft>
                <a:spcPts val="0"/>
              </a:spcAft>
              <a:buClr>
                <a:srgbClr val="2E5E73"/>
              </a:buClr>
              <a:buSzPts val="1900"/>
              <a:buFont typeface="Roboto Light"/>
              <a:buChar char="●"/>
              <a:defRPr b="0" i="0" sz="1900" u="none" cap="none" strike="noStrike">
                <a:solidFill>
                  <a:srgbClr val="2E5E73"/>
                </a:solidFill>
                <a:latin typeface="Roboto Light"/>
                <a:ea typeface="Roboto Light"/>
                <a:cs typeface="Roboto Light"/>
                <a:sym typeface="Roboto Light"/>
              </a:defRPr>
            </a:lvl7pPr>
            <a:lvl8pPr indent="-349250" lvl="7" marL="3657600" marR="0" rtl="0" algn="l">
              <a:lnSpc>
                <a:spcPct val="115000"/>
              </a:lnSpc>
              <a:spcBef>
                <a:spcPts val="0"/>
              </a:spcBef>
              <a:spcAft>
                <a:spcPts val="0"/>
              </a:spcAft>
              <a:buClr>
                <a:srgbClr val="2E5E73"/>
              </a:buClr>
              <a:buSzPts val="1900"/>
              <a:buFont typeface="Roboto Light"/>
              <a:buChar char="○"/>
              <a:defRPr b="0" i="0" sz="1900" u="none" cap="none" strike="noStrike">
                <a:solidFill>
                  <a:srgbClr val="2E5E73"/>
                </a:solidFill>
                <a:latin typeface="Roboto Light"/>
                <a:ea typeface="Roboto Light"/>
                <a:cs typeface="Roboto Light"/>
                <a:sym typeface="Roboto Light"/>
              </a:defRPr>
            </a:lvl8pPr>
            <a:lvl9pPr indent="-349250" lvl="8" marL="4114800" marR="0" rtl="0" algn="l">
              <a:lnSpc>
                <a:spcPct val="115000"/>
              </a:lnSpc>
              <a:spcBef>
                <a:spcPts val="0"/>
              </a:spcBef>
              <a:spcAft>
                <a:spcPts val="0"/>
              </a:spcAft>
              <a:buClr>
                <a:srgbClr val="2E5E73"/>
              </a:buClr>
              <a:buSzPts val="1900"/>
              <a:buFont typeface="Roboto Light"/>
              <a:buChar char="■"/>
              <a:defRPr b="0" i="0" sz="1900" u="none" cap="none" strike="noStrike">
                <a:solidFill>
                  <a:srgbClr val="2E5E73"/>
                </a:solidFill>
                <a:latin typeface="Roboto Light"/>
                <a:ea typeface="Roboto Light"/>
                <a:cs typeface="Roboto Light"/>
                <a:sym typeface="Roboto Light"/>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5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5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5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4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3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4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37.png"/><Relationship Id="rId4" Type="http://schemas.openxmlformats.org/officeDocument/2006/relationships/image" Target="../media/image44.png"/><Relationship Id="rId5" Type="http://schemas.openxmlformats.org/officeDocument/2006/relationships/image" Target="../media/image45.png"/><Relationship Id="rId6" Type="http://schemas.openxmlformats.org/officeDocument/2006/relationships/image" Target="../media/image48.png"/><Relationship Id="rId7" Type="http://schemas.openxmlformats.org/officeDocument/2006/relationships/image" Target="../media/image4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43.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43.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82D49"/>
        </a:solidFill>
      </p:bgPr>
    </p:bg>
    <p:spTree>
      <p:nvGrpSpPr>
        <p:cNvPr id="831" name="Shape 831"/>
        <p:cNvGrpSpPr/>
        <p:nvPr/>
      </p:nvGrpSpPr>
      <p:grpSpPr>
        <a:xfrm>
          <a:off x="0" y="0"/>
          <a:ext cx="0" cy="0"/>
          <a:chOff x="0" y="0"/>
          <a:chExt cx="0" cy="0"/>
        </a:xfrm>
      </p:grpSpPr>
      <p:sp>
        <p:nvSpPr>
          <p:cNvPr id="832" name="Google Shape;832;p1"/>
          <p:cNvSpPr txBox="1"/>
          <p:nvPr/>
        </p:nvSpPr>
        <p:spPr>
          <a:xfrm>
            <a:off x="5509450" y="1101425"/>
            <a:ext cx="3158100" cy="798640"/>
          </a:xfrm>
          <a:prstGeom prst="rect">
            <a:avLst/>
          </a:prstGeom>
          <a:noFill/>
          <a:ln>
            <a:noFill/>
          </a:ln>
        </p:spPr>
        <p:txBody>
          <a:bodyPr anchorCtr="0" anchor="t" bIns="121900" lIns="121900" spcFirstLastPara="1" rIns="121900" wrap="square" tIns="121900">
            <a:spAutoFit/>
          </a:bodyPr>
          <a:lstStyle/>
          <a:p>
            <a:pPr indent="0" lvl="0" marL="0" marR="0" rtl="0" algn="l">
              <a:lnSpc>
                <a:spcPct val="115000"/>
              </a:lnSpc>
              <a:spcBef>
                <a:spcPts val="0"/>
              </a:spcBef>
              <a:spcAft>
                <a:spcPts val="2100"/>
              </a:spcAft>
              <a:buClr>
                <a:srgbClr val="000000"/>
              </a:buClr>
              <a:buSzPts val="1600"/>
              <a:buFont typeface="Arial"/>
              <a:buNone/>
            </a:pPr>
            <a:r>
              <a:rPr b="1" i="0" lang="en-US" sz="1600" u="none" cap="none" strike="noStrike">
                <a:solidFill>
                  <a:schemeClr val="lt1"/>
                </a:solidFill>
                <a:latin typeface="Roboto"/>
                <a:ea typeface="Roboto"/>
                <a:cs typeface="Roboto"/>
                <a:sym typeface="Roboto"/>
              </a:rPr>
              <a:t>AI Boot Camp </a:t>
            </a:r>
            <a:r>
              <a:rPr b="1" i="0" lang="en-US" sz="1600" u="none" cap="none" strike="noStrike">
                <a:solidFill>
                  <a:srgbClr val="FCB912"/>
                </a:solidFill>
                <a:latin typeface="Roboto"/>
                <a:ea typeface="Roboto"/>
                <a:cs typeface="Roboto"/>
                <a:sym typeface="Roboto"/>
              </a:rPr>
              <a:t>Project 2</a:t>
            </a:r>
            <a:endParaRPr b="1" i="0" sz="1600" u="none" cap="none" strike="noStrike">
              <a:solidFill>
                <a:srgbClr val="FCB912"/>
              </a:solidFill>
              <a:latin typeface="Roboto"/>
              <a:ea typeface="Roboto"/>
              <a:cs typeface="Roboto"/>
              <a:sym typeface="Roboto"/>
            </a:endParaRPr>
          </a:p>
        </p:txBody>
      </p:sp>
      <p:sp>
        <p:nvSpPr>
          <p:cNvPr id="833" name="Google Shape;833;p1"/>
          <p:cNvSpPr txBox="1"/>
          <p:nvPr>
            <p:ph type="title"/>
          </p:nvPr>
        </p:nvSpPr>
        <p:spPr>
          <a:xfrm>
            <a:off x="5144832" y="1946466"/>
            <a:ext cx="6752200" cy="3618589"/>
          </a:xfrm>
          <a:prstGeom prst="rect">
            <a:avLst/>
          </a:prstGeom>
          <a:noFill/>
          <a:ln>
            <a:noFill/>
          </a:ln>
        </p:spPr>
        <p:txBody>
          <a:bodyPr anchorCtr="0" anchor="t" bIns="121900" lIns="487675" spcFirstLastPara="1" rIns="121900" wrap="square" tIns="121900">
            <a:noAutofit/>
          </a:bodyPr>
          <a:lstStyle/>
          <a:p>
            <a:pPr indent="0" lvl="0" marL="0" rtl="0" algn="l">
              <a:lnSpc>
                <a:spcPct val="100000"/>
              </a:lnSpc>
              <a:spcBef>
                <a:spcPts val="0"/>
              </a:spcBef>
              <a:spcAft>
                <a:spcPts val="0"/>
              </a:spcAft>
              <a:buSzPts val="1300"/>
              <a:buNone/>
            </a:pPr>
            <a:r>
              <a:rPr b="0" lang="en-US" sz="4400">
                <a:solidFill>
                  <a:schemeClr val="lt1"/>
                </a:solidFill>
                <a:latin typeface="Roboto Medium"/>
                <a:ea typeface="Roboto Medium"/>
                <a:cs typeface="Roboto Medium"/>
                <a:sym typeface="Roboto Medium"/>
              </a:rPr>
              <a:t>Paint Sales Forecasting System</a:t>
            </a:r>
            <a:endParaRPr b="0" sz="4400">
              <a:solidFill>
                <a:schemeClr val="lt1"/>
              </a:solidFill>
              <a:latin typeface="Roboto Medium"/>
              <a:ea typeface="Roboto Medium"/>
              <a:cs typeface="Roboto Medium"/>
              <a:sym typeface="Roboto Medium"/>
            </a:endParaRPr>
          </a:p>
        </p:txBody>
      </p:sp>
      <p:sp>
        <p:nvSpPr>
          <p:cNvPr id="834" name="Google Shape;834;p1"/>
          <p:cNvSpPr txBox="1"/>
          <p:nvPr/>
        </p:nvSpPr>
        <p:spPr>
          <a:xfrm>
            <a:off x="292750" y="4940987"/>
            <a:ext cx="5216700" cy="1631175"/>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Roboto Medium"/>
                <a:ea typeface="Roboto Medium"/>
                <a:cs typeface="Roboto Medium"/>
                <a:sym typeface="Roboto Medium"/>
              </a:rPr>
              <a:t>Team Members: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Roboto Medium"/>
                <a:ea typeface="Roboto Medium"/>
                <a:cs typeface="Roboto Medium"/>
                <a:sym typeface="Roboto Medium"/>
              </a:rPr>
              <a:t>Gale Gates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Roboto Medium"/>
                <a:ea typeface="Roboto Medium"/>
                <a:cs typeface="Roboto Medium"/>
                <a:sym typeface="Roboto Medium"/>
              </a:rPr>
              <a:t>Steven Hill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Roboto Medium"/>
                <a:ea typeface="Roboto Medium"/>
                <a:cs typeface="Roboto Medium"/>
                <a:sym typeface="Roboto Medium"/>
              </a:rPr>
              <a:t>Tatiana Lee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Roboto Medium"/>
                <a:ea typeface="Roboto Medium"/>
                <a:cs typeface="Roboto Medium"/>
                <a:sym typeface="Roboto Medium"/>
              </a:rPr>
              <a:t>Terry Welsh</a:t>
            </a:r>
            <a:endParaRPr b="0" i="0" sz="1400" u="none" cap="none" strike="noStrike">
              <a:solidFill>
                <a:srgbClr val="000000"/>
              </a:solidFill>
              <a:latin typeface="Arial"/>
              <a:ea typeface="Arial"/>
              <a:cs typeface="Arial"/>
              <a:sym typeface="Arial"/>
            </a:endParaRPr>
          </a:p>
        </p:txBody>
      </p:sp>
      <p:cxnSp>
        <p:nvCxnSpPr>
          <p:cNvPr id="835" name="Google Shape;835;p1"/>
          <p:cNvCxnSpPr/>
          <p:nvPr/>
        </p:nvCxnSpPr>
        <p:spPr>
          <a:xfrm>
            <a:off x="4929900" y="1594025"/>
            <a:ext cx="7262100" cy="0"/>
          </a:xfrm>
          <a:prstGeom prst="straightConnector1">
            <a:avLst/>
          </a:prstGeom>
          <a:noFill/>
          <a:ln cap="flat" cmpd="sng" w="19050">
            <a:solidFill>
              <a:schemeClr val="lt1"/>
            </a:solidFill>
            <a:prstDash val="solid"/>
            <a:round/>
            <a:headEnd len="sm" w="sm" type="none"/>
            <a:tailEnd len="med" w="med" type="oval"/>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2"/>
                                        </p:tgtEl>
                                        <p:attrNameLst>
                                          <p:attrName>style.visibility</p:attrName>
                                        </p:attrNameLst>
                                      </p:cBhvr>
                                      <p:to>
                                        <p:strVal val="visible"/>
                                      </p:to>
                                    </p:set>
                                    <p:animEffect filter="fade" transition="in">
                                      <p:cBhvr>
                                        <p:cTn dur="1000"/>
                                        <p:tgtEl>
                                          <p:spTgt spid="832"/>
                                        </p:tgtEl>
                                      </p:cBhvr>
                                    </p:animEffect>
                                  </p:childTnLst>
                                </p:cTn>
                              </p:par>
                              <p:par>
                                <p:cTn fill="hold" nodeType="withEffect" presetClass="entr" presetID="10" presetSubtype="0">
                                  <p:stCondLst>
                                    <p:cond delay="0"/>
                                  </p:stCondLst>
                                  <p:childTnLst>
                                    <p:set>
                                      <p:cBhvr>
                                        <p:cTn dur="1" fill="hold">
                                          <p:stCondLst>
                                            <p:cond delay="0"/>
                                          </p:stCondLst>
                                        </p:cTn>
                                        <p:tgtEl>
                                          <p:spTgt spid="833"/>
                                        </p:tgtEl>
                                        <p:attrNameLst>
                                          <p:attrName>style.visibility</p:attrName>
                                        </p:attrNameLst>
                                      </p:cBhvr>
                                      <p:to>
                                        <p:strVal val="visible"/>
                                      </p:to>
                                    </p:set>
                                    <p:animEffect filter="fade" transition="in">
                                      <p:cBhvr>
                                        <p:cTn dur="1000"/>
                                        <p:tgtEl>
                                          <p:spTgt spid="833"/>
                                        </p:tgtEl>
                                      </p:cBhvr>
                                    </p:animEffect>
                                  </p:childTnLst>
                                </p:cTn>
                              </p:par>
                              <p:par>
                                <p:cTn fill="hold" nodeType="withEffect" presetClass="entr" presetID="10" presetSubtype="0">
                                  <p:stCondLst>
                                    <p:cond delay="0"/>
                                  </p:stCondLst>
                                  <p:childTnLst>
                                    <p:set>
                                      <p:cBhvr>
                                        <p:cTn dur="1" fill="hold">
                                          <p:stCondLst>
                                            <p:cond delay="0"/>
                                          </p:stCondLst>
                                        </p:cTn>
                                        <p:tgtEl>
                                          <p:spTgt spid="834"/>
                                        </p:tgtEl>
                                        <p:attrNameLst>
                                          <p:attrName>style.visibility</p:attrName>
                                        </p:attrNameLst>
                                      </p:cBhvr>
                                      <p:to>
                                        <p:strVal val="visible"/>
                                      </p:to>
                                    </p:set>
                                    <p:animEffect filter="fade" transition="in">
                                      <p:cBhvr>
                                        <p:cTn dur="1000"/>
                                        <p:tgtEl>
                                          <p:spTgt spid="8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0" name="Shape 910"/>
        <p:cNvGrpSpPr/>
        <p:nvPr/>
      </p:nvGrpSpPr>
      <p:grpSpPr>
        <a:xfrm>
          <a:off x="0" y="0"/>
          <a:ext cx="0" cy="0"/>
          <a:chOff x="0" y="0"/>
          <a:chExt cx="0" cy="0"/>
        </a:xfrm>
      </p:grpSpPr>
      <p:sp>
        <p:nvSpPr>
          <p:cNvPr id="911" name="Google Shape;911;g2735b6beef8_2_3"/>
          <p:cNvSpPr/>
          <p:nvPr/>
        </p:nvSpPr>
        <p:spPr>
          <a:xfrm>
            <a:off x="425998" y="445800"/>
            <a:ext cx="11352300" cy="911100"/>
          </a:xfrm>
          <a:prstGeom prst="rect">
            <a:avLst/>
          </a:prstGeom>
          <a:solidFill>
            <a:srgbClr val="082D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lang="en-US" sz="1800">
                <a:solidFill>
                  <a:schemeClr val="lt1"/>
                </a:solidFill>
              </a:rPr>
              <a:t>Evaluating the model</a:t>
            </a:r>
            <a:endParaRPr b="1" i="0" sz="1800" u="none" cap="none" strike="noStrike">
              <a:solidFill>
                <a:schemeClr val="lt1"/>
              </a:solidFill>
              <a:latin typeface="Arial"/>
              <a:ea typeface="Arial"/>
              <a:cs typeface="Arial"/>
              <a:sym typeface="Arial"/>
            </a:endParaRPr>
          </a:p>
        </p:txBody>
      </p:sp>
      <p:sp>
        <p:nvSpPr>
          <p:cNvPr id="912" name="Google Shape;912;g2735b6beef8_2_3"/>
          <p:cNvSpPr txBox="1"/>
          <p:nvPr/>
        </p:nvSpPr>
        <p:spPr>
          <a:xfrm>
            <a:off x="426000" y="1607350"/>
            <a:ext cx="11298600" cy="4341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800"/>
              <a:buFont typeface="Arial"/>
              <a:buNone/>
            </a:pPr>
            <a:r>
              <a:t/>
            </a:r>
            <a:endParaRPr b="1" i="0" sz="1800" u="none" cap="none" strike="noStrike">
              <a:solidFill>
                <a:srgbClr val="082D49"/>
              </a:solidFill>
              <a:latin typeface="Roboto"/>
              <a:ea typeface="Roboto"/>
              <a:cs typeface="Roboto"/>
              <a:sym typeface="Roboto"/>
            </a:endParaRPr>
          </a:p>
        </p:txBody>
      </p:sp>
      <p:pic>
        <p:nvPicPr>
          <p:cNvPr id="913" name="Google Shape;913;g2735b6beef8_2_3"/>
          <p:cNvPicPr preferRelativeResize="0"/>
          <p:nvPr/>
        </p:nvPicPr>
        <p:blipFill>
          <a:blip r:embed="rId3">
            <a:alphaModFix/>
          </a:blip>
          <a:stretch>
            <a:fillRect/>
          </a:stretch>
        </p:blipFill>
        <p:spPr>
          <a:xfrm>
            <a:off x="426000" y="1737360"/>
            <a:ext cx="7003560" cy="4511750"/>
          </a:xfrm>
          <a:prstGeom prst="rect">
            <a:avLst/>
          </a:prstGeom>
          <a:noFill/>
          <a:ln>
            <a:noFill/>
          </a:ln>
        </p:spPr>
      </p:pic>
      <p:sp>
        <p:nvSpPr>
          <p:cNvPr id="914" name="Google Shape;914;g2735b6beef8_2_3"/>
          <p:cNvSpPr txBox="1"/>
          <p:nvPr/>
        </p:nvSpPr>
        <p:spPr>
          <a:xfrm>
            <a:off x="7675500" y="3170725"/>
            <a:ext cx="4102800" cy="253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550">
                <a:solidFill>
                  <a:srgbClr val="0D0D0D"/>
                </a:solidFill>
              </a:rPr>
              <a:t>Store 1 R-squared: 0.039465408247932765</a:t>
            </a:r>
            <a:endParaRPr sz="1550">
              <a:solidFill>
                <a:srgbClr val="0D0D0D"/>
              </a:solidFill>
            </a:endParaRPr>
          </a:p>
          <a:p>
            <a:pPr indent="0" lvl="0" marL="0" rtl="0" algn="l">
              <a:spcBef>
                <a:spcPts val="0"/>
              </a:spcBef>
              <a:spcAft>
                <a:spcPts val="0"/>
              </a:spcAft>
              <a:buNone/>
            </a:pPr>
            <a:r>
              <a:t/>
            </a:r>
            <a:endParaRPr sz="1550">
              <a:solidFill>
                <a:srgbClr val="0D0D0D"/>
              </a:solidFill>
            </a:endParaRPr>
          </a:p>
          <a:p>
            <a:pPr indent="0" lvl="0" marL="0" rtl="0" algn="l">
              <a:spcBef>
                <a:spcPts val="0"/>
              </a:spcBef>
              <a:spcAft>
                <a:spcPts val="0"/>
              </a:spcAft>
              <a:buNone/>
            </a:pPr>
            <a:r>
              <a:rPr lang="en-US" sz="1550">
                <a:solidFill>
                  <a:srgbClr val="0D0D0D"/>
                </a:solidFill>
              </a:rPr>
              <a:t>Store 2 R-squared: 0.16395653918063002</a:t>
            </a:r>
            <a:endParaRPr sz="1550">
              <a:solidFill>
                <a:srgbClr val="0D0D0D"/>
              </a:solidFill>
            </a:endParaRPr>
          </a:p>
          <a:p>
            <a:pPr indent="0" lvl="0" marL="0" rtl="0" algn="l">
              <a:spcBef>
                <a:spcPts val="0"/>
              </a:spcBef>
              <a:spcAft>
                <a:spcPts val="0"/>
              </a:spcAft>
              <a:buNone/>
            </a:pPr>
            <a:r>
              <a:t/>
            </a:r>
            <a:endParaRPr sz="1550">
              <a:solidFill>
                <a:srgbClr val="0D0D0D"/>
              </a:solidFill>
            </a:endParaRPr>
          </a:p>
          <a:p>
            <a:pPr indent="0" lvl="0" marL="0" rtl="0" algn="l">
              <a:spcBef>
                <a:spcPts val="0"/>
              </a:spcBef>
              <a:spcAft>
                <a:spcPts val="0"/>
              </a:spcAft>
              <a:buNone/>
            </a:pPr>
            <a:r>
              <a:rPr lang="en-US" sz="1550">
                <a:solidFill>
                  <a:srgbClr val="0D0D0D"/>
                </a:solidFill>
              </a:rPr>
              <a:t>Store 3 R-squared: 0.24418909055509908</a:t>
            </a:r>
            <a:endParaRPr sz="1550">
              <a:solidFill>
                <a:srgbClr val="0D0D0D"/>
              </a:solidFill>
            </a:endParaRPr>
          </a:p>
          <a:p>
            <a:pPr indent="0" lvl="0" marL="0" rtl="0" algn="l">
              <a:spcBef>
                <a:spcPts val="0"/>
              </a:spcBef>
              <a:spcAft>
                <a:spcPts val="0"/>
              </a:spcAft>
              <a:buNone/>
            </a:pPr>
            <a:r>
              <a:t/>
            </a:r>
            <a:endParaRPr sz="1550">
              <a:solidFill>
                <a:srgbClr val="0D0D0D"/>
              </a:solidFill>
            </a:endParaRPr>
          </a:p>
          <a:p>
            <a:pPr indent="0" lvl="0" marL="0" rtl="0" algn="l">
              <a:spcBef>
                <a:spcPts val="0"/>
              </a:spcBef>
              <a:spcAft>
                <a:spcPts val="0"/>
              </a:spcAft>
              <a:buNone/>
            </a:pPr>
            <a:r>
              <a:rPr lang="en-US" sz="1550">
                <a:solidFill>
                  <a:srgbClr val="0D0D0D"/>
                </a:solidFill>
              </a:rPr>
              <a:t>Store 4 R-squared: 0.052728537432494504</a:t>
            </a:r>
            <a:endParaRPr sz="1550">
              <a:solidFill>
                <a:srgbClr val="0D0D0D"/>
              </a:solidFill>
            </a:endParaRPr>
          </a:p>
          <a:p>
            <a:pPr indent="0" lvl="0" marL="0" rtl="0" algn="l">
              <a:spcBef>
                <a:spcPts val="0"/>
              </a:spcBef>
              <a:spcAft>
                <a:spcPts val="0"/>
              </a:spcAft>
              <a:buNone/>
            </a:pPr>
            <a:r>
              <a:t/>
            </a:r>
            <a:endParaRPr sz="1550">
              <a:solidFill>
                <a:srgbClr val="0D0D0D"/>
              </a:solidFill>
            </a:endParaRPr>
          </a:p>
          <a:p>
            <a:pPr indent="0" lvl="0" marL="0" rtl="0" algn="l">
              <a:spcBef>
                <a:spcPts val="0"/>
              </a:spcBef>
              <a:spcAft>
                <a:spcPts val="0"/>
              </a:spcAft>
              <a:buNone/>
            </a:pPr>
            <a:r>
              <a:rPr lang="en-US" sz="1550">
                <a:solidFill>
                  <a:srgbClr val="0D0D0D"/>
                </a:solidFill>
              </a:rPr>
              <a:t>Store 5 R-squared: 0.2479839423028064</a:t>
            </a:r>
            <a:endParaRPr sz="2900">
              <a:solidFill>
                <a:srgbClr val="0D0D0D"/>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9" name="Shape 919"/>
        <p:cNvGrpSpPr/>
        <p:nvPr/>
      </p:nvGrpSpPr>
      <p:grpSpPr>
        <a:xfrm>
          <a:off x="0" y="0"/>
          <a:ext cx="0" cy="0"/>
          <a:chOff x="0" y="0"/>
          <a:chExt cx="0" cy="0"/>
        </a:xfrm>
      </p:grpSpPr>
      <p:sp>
        <p:nvSpPr>
          <p:cNvPr id="920" name="Google Shape;920;g2e4c1f984bb_1_7"/>
          <p:cNvSpPr/>
          <p:nvPr/>
        </p:nvSpPr>
        <p:spPr>
          <a:xfrm>
            <a:off x="425998" y="445800"/>
            <a:ext cx="11352300" cy="911100"/>
          </a:xfrm>
          <a:prstGeom prst="rect">
            <a:avLst/>
          </a:prstGeom>
          <a:solidFill>
            <a:srgbClr val="082D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lang="en-US" sz="1800">
                <a:solidFill>
                  <a:schemeClr val="lt1"/>
                </a:solidFill>
              </a:rPr>
              <a:t>ARIMA (AutoRegressive Integrated Moving Average) / SARIMA</a:t>
            </a:r>
            <a:endParaRPr b="1" i="0" sz="1800" u="none" cap="none" strike="noStrike">
              <a:solidFill>
                <a:schemeClr val="lt1"/>
              </a:solidFill>
              <a:latin typeface="Arial"/>
              <a:ea typeface="Arial"/>
              <a:cs typeface="Arial"/>
              <a:sym typeface="Arial"/>
            </a:endParaRPr>
          </a:p>
        </p:txBody>
      </p:sp>
      <p:sp>
        <p:nvSpPr>
          <p:cNvPr id="921" name="Google Shape;921;g2e4c1f984bb_1_7"/>
          <p:cNvSpPr txBox="1"/>
          <p:nvPr/>
        </p:nvSpPr>
        <p:spPr>
          <a:xfrm>
            <a:off x="426000" y="1378750"/>
            <a:ext cx="11298600" cy="4341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800"/>
              <a:buFont typeface="Arial"/>
              <a:buNone/>
            </a:pPr>
            <a:r>
              <a:rPr b="1" lang="en-US" sz="1800">
                <a:latin typeface="Roboto"/>
                <a:ea typeface="Roboto"/>
                <a:cs typeface="Roboto"/>
                <a:sym typeface="Roboto"/>
              </a:rPr>
              <a:t>ARIMA Forecast for Store 1</a:t>
            </a:r>
            <a:endParaRPr b="1" i="0" sz="1800" u="none" cap="none" strike="noStrike">
              <a:solidFill>
                <a:srgbClr val="082D49"/>
              </a:solidFill>
              <a:latin typeface="Roboto"/>
              <a:ea typeface="Roboto"/>
              <a:cs typeface="Roboto"/>
              <a:sym typeface="Roboto"/>
            </a:endParaRPr>
          </a:p>
        </p:txBody>
      </p:sp>
      <p:pic>
        <p:nvPicPr>
          <p:cNvPr id="922" name="Google Shape;922;g2e4c1f984bb_1_7"/>
          <p:cNvPicPr preferRelativeResize="0"/>
          <p:nvPr/>
        </p:nvPicPr>
        <p:blipFill>
          <a:blip r:embed="rId3">
            <a:alphaModFix/>
          </a:blip>
          <a:stretch>
            <a:fillRect/>
          </a:stretch>
        </p:blipFill>
        <p:spPr>
          <a:xfrm>
            <a:off x="429768" y="1737360"/>
            <a:ext cx="11356847" cy="4690872"/>
          </a:xfrm>
          <a:prstGeom prst="rect">
            <a:avLst/>
          </a:prstGeom>
          <a:solidFill>
            <a:srgbClr val="F2F2F2"/>
          </a:solid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7" name="Shape 927"/>
        <p:cNvGrpSpPr/>
        <p:nvPr/>
      </p:nvGrpSpPr>
      <p:grpSpPr>
        <a:xfrm>
          <a:off x="0" y="0"/>
          <a:ext cx="0" cy="0"/>
          <a:chOff x="0" y="0"/>
          <a:chExt cx="0" cy="0"/>
        </a:xfrm>
      </p:grpSpPr>
      <p:sp>
        <p:nvSpPr>
          <p:cNvPr id="928" name="Google Shape;928;g2e4c1f984bb_2_0"/>
          <p:cNvSpPr/>
          <p:nvPr/>
        </p:nvSpPr>
        <p:spPr>
          <a:xfrm>
            <a:off x="426000" y="2193125"/>
            <a:ext cx="11352300" cy="4236300"/>
          </a:xfrm>
          <a:prstGeom prst="rect">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g2e4c1f984bb_2_0"/>
          <p:cNvSpPr/>
          <p:nvPr/>
        </p:nvSpPr>
        <p:spPr>
          <a:xfrm>
            <a:off x="425998" y="445800"/>
            <a:ext cx="11352300" cy="911100"/>
          </a:xfrm>
          <a:prstGeom prst="rect">
            <a:avLst/>
          </a:prstGeom>
          <a:solidFill>
            <a:srgbClr val="082D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lang="en-US" sz="1800">
                <a:solidFill>
                  <a:schemeClr val="lt1"/>
                </a:solidFill>
              </a:rPr>
              <a:t>ARIMA / SARIMA (Seasonal AutoRegressive Integrated Moving Average)</a:t>
            </a:r>
            <a:endParaRPr b="1" i="0" sz="1800" u="none" cap="none" strike="noStrike">
              <a:solidFill>
                <a:schemeClr val="lt1"/>
              </a:solidFill>
              <a:latin typeface="Arial"/>
              <a:ea typeface="Arial"/>
              <a:cs typeface="Arial"/>
              <a:sym typeface="Arial"/>
            </a:endParaRPr>
          </a:p>
        </p:txBody>
      </p:sp>
      <p:sp>
        <p:nvSpPr>
          <p:cNvPr id="930" name="Google Shape;930;g2e4c1f984bb_2_0"/>
          <p:cNvSpPr txBox="1"/>
          <p:nvPr/>
        </p:nvSpPr>
        <p:spPr>
          <a:xfrm>
            <a:off x="426000" y="1356900"/>
            <a:ext cx="11298600" cy="4341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800"/>
              <a:buFont typeface="Arial"/>
              <a:buNone/>
            </a:pPr>
            <a:r>
              <a:rPr b="1" lang="en-US" sz="1800">
                <a:latin typeface="Roboto"/>
                <a:ea typeface="Roboto"/>
                <a:cs typeface="Roboto"/>
                <a:sym typeface="Roboto"/>
              </a:rPr>
              <a:t>SARIMA for Store 1</a:t>
            </a:r>
            <a:endParaRPr b="1" i="0" sz="1800" u="none" cap="none" strike="noStrike">
              <a:solidFill>
                <a:srgbClr val="082D49"/>
              </a:solidFill>
              <a:latin typeface="Roboto"/>
              <a:ea typeface="Roboto"/>
              <a:cs typeface="Roboto"/>
              <a:sym typeface="Roboto"/>
            </a:endParaRPr>
          </a:p>
        </p:txBody>
      </p:sp>
      <p:pic>
        <p:nvPicPr>
          <p:cNvPr id="931" name="Google Shape;931;g2e4c1f984bb_2_0"/>
          <p:cNvPicPr preferRelativeResize="0"/>
          <p:nvPr/>
        </p:nvPicPr>
        <p:blipFill>
          <a:blip r:embed="rId3">
            <a:alphaModFix/>
          </a:blip>
          <a:stretch>
            <a:fillRect/>
          </a:stretch>
        </p:blipFill>
        <p:spPr>
          <a:xfrm>
            <a:off x="426000" y="1741932"/>
            <a:ext cx="11352300" cy="4690872"/>
          </a:xfrm>
          <a:prstGeom prst="rect">
            <a:avLst/>
          </a:prstGeom>
          <a:solidFill>
            <a:srgbClr val="F2F2F2"/>
          </a:solid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6" name="Shape 936"/>
        <p:cNvGrpSpPr/>
        <p:nvPr/>
      </p:nvGrpSpPr>
      <p:grpSpPr>
        <a:xfrm>
          <a:off x="0" y="0"/>
          <a:ext cx="0" cy="0"/>
          <a:chOff x="0" y="0"/>
          <a:chExt cx="0" cy="0"/>
        </a:xfrm>
      </p:grpSpPr>
      <p:sp>
        <p:nvSpPr>
          <p:cNvPr id="937" name="Google Shape;937;g2e4c1f984bb_2_10"/>
          <p:cNvSpPr/>
          <p:nvPr/>
        </p:nvSpPr>
        <p:spPr>
          <a:xfrm>
            <a:off x="426000" y="2193125"/>
            <a:ext cx="11352300" cy="4236300"/>
          </a:xfrm>
          <a:prstGeom prst="rect">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g2e4c1f984bb_2_10"/>
          <p:cNvSpPr/>
          <p:nvPr/>
        </p:nvSpPr>
        <p:spPr>
          <a:xfrm>
            <a:off x="425998" y="445800"/>
            <a:ext cx="11352300" cy="911100"/>
          </a:xfrm>
          <a:prstGeom prst="rect">
            <a:avLst/>
          </a:prstGeom>
          <a:solidFill>
            <a:srgbClr val="082D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lang="en-US" sz="1800">
                <a:solidFill>
                  <a:schemeClr val="lt1"/>
                </a:solidFill>
              </a:rPr>
              <a:t>ARIMA / SARIMA</a:t>
            </a:r>
            <a:endParaRPr b="1" i="0" sz="1800" u="none" cap="none" strike="noStrike">
              <a:solidFill>
                <a:schemeClr val="lt1"/>
              </a:solidFill>
              <a:latin typeface="Arial"/>
              <a:ea typeface="Arial"/>
              <a:cs typeface="Arial"/>
              <a:sym typeface="Arial"/>
            </a:endParaRPr>
          </a:p>
        </p:txBody>
      </p:sp>
      <p:sp>
        <p:nvSpPr>
          <p:cNvPr id="939" name="Google Shape;939;g2e4c1f984bb_2_10"/>
          <p:cNvSpPr txBox="1"/>
          <p:nvPr/>
        </p:nvSpPr>
        <p:spPr>
          <a:xfrm>
            <a:off x="426000" y="1356900"/>
            <a:ext cx="11298600" cy="4341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800"/>
              <a:buFont typeface="Arial"/>
              <a:buNone/>
            </a:pPr>
            <a:r>
              <a:rPr b="1" lang="en-US" sz="1800">
                <a:latin typeface="Roboto"/>
                <a:ea typeface="Roboto"/>
                <a:cs typeface="Roboto"/>
                <a:sym typeface="Roboto"/>
              </a:rPr>
              <a:t>SARIMA for Store 2</a:t>
            </a:r>
            <a:endParaRPr b="1" i="0" sz="1800" u="none" cap="none" strike="noStrike">
              <a:solidFill>
                <a:srgbClr val="082D49"/>
              </a:solidFill>
              <a:latin typeface="Roboto"/>
              <a:ea typeface="Roboto"/>
              <a:cs typeface="Roboto"/>
              <a:sym typeface="Roboto"/>
            </a:endParaRPr>
          </a:p>
        </p:txBody>
      </p:sp>
      <p:pic>
        <p:nvPicPr>
          <p:cNvPr id="940" name="Google Shape;940;g2e4c1f984bb_2_10"/>
          <p:cNvPicPr preferRelativeResize="0"/>
          <p:nvPr/>
        </p:nvPicPr>
        <p:blipFill>
          <a:blip r:embed="rId3">
            <a:alphaModFix/>
          </a:blip>
          <a:stretch>
            <a:fillRect/>
          </a:stretch>
        </p:blipFill>
        <p:spPr>
          <a:xfrm>
            <a:off x="429768" y="1737360"/>
            <a:ext cx="11356849" cy="4690872"/>
          </a:xfrm>
          <a:prstGeom prst="rect">
            <a:avLst/>
          </a:prstGeom>
          <a:solidFill>
            <a:srgbClr val="F2F2F2"/>
          </a:solid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5" name="Shape 945"/>
        <p:cNvGrpSpPr/>
        <p:nvPr/>
      </p:nvGrpSpPr>
      <p:grpSpPr>
        <a:xfrm>
          <a:off x="0" y="0"/>
          <a:ext cx="0" cy="0"/>
          <a:chOff x="0" y="0"/>
          <a:chExt cx="0" cy="0"/>
        </a:xfrm>
      </p:grpSpPr>
      <p:sp>
        <p:nvSpPr>
          <p:cNvPr id="946" name="Google Shape;946;g2e4c1f984bb_2_19"/>
          <p:cNvSpPr/>
          <p:nvPr/>
        </p:nvSpPr>
        <p:spPr>
          <a:xfrm>
            <a:off x="426000" y="2193125"/>
            <a:ext cx="11352300" cy="4236300"/>
          </a:xfrm>
          <a:prstGeom prst="rect">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g2e4c1f984bb_2_19"/>
          <p:cNvSpPr/>
          <p:nvPr/>
        </p:nvSpPr>
        <p:spPr>
          <a:xfrm>
            <a:off x="425998" y="445800"/>
            <a:ext cx="11352300" cy="911100"/>
          </a:xfrm>
          <a:prstGeom prst="rect">
            <a:avLst/>
          </a:prstGeom>
          <a:solidFill>
            <a:srgbClr val="082D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lang="en-US" sz="1800">
                <a:solidFill>
                  <a:schemeClr val="lt1"/>
                </a:solidFill>
              </a:rPr>
              <a:t>ARIMA / SARIMA</a:t>
            </a:r>
            <a:endParaRPr b="1" i="0" sz="1800" u="none" cap="none" strike="noStrike">
              <a:solidFill>
                <a:schemeClr val="lt1"/>
              </a:solidFill>
              <a:latin typeface="Arial"/>
              <a:ea typeface="Arial"/>
              <a:cs typeface="Arial"/>
              <a:sym typeface="Arial"/>
            </a:endParaRPr>
          </a:p>
        </p:txBody>
      </p:sp>
      <p:sp>
        <p:nvSpPr>
          <p:cNvPr id="948" name="Google Shape;948;g2e4c1f984bb_2_19"/>
          <p:cNvSpPr txBox="1"/>
          <p:nvPr/>
        </p:nvSpPr>
        <p:spPr>
          <a:xfrm>
            <a:off x="426000" y="1356900"/>
            <a:ext cx="11298600" cy="4341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800"/>
              <a:buFont typeface="Arial"/>
              <a:buNone/>
            </a:pPr>
            <a:r>
              <a:rPr b="1" lang="en-US" sz="1800">
                <a:latin typeface="Roboto"/>
                <a:ea typeface="Roboto"/>
                <a:cs typeface="Roboto"/>
                <a:sym typeface="Roboto"/>
              </a:rPr>
              <a:t>SARIMA for Store 3</a:t>
            </a:r>
            <a:endParaRPr b="1" i="0" sz="1800" u="none" cap="none" strike="noStrike">
              <a:solidFill>
                <a:srgbClr val="082D49"/>
              </a:solidFill>
              <a:latin typeface="Roboto"/>
              <a:ea typeface="Roboto"/>
              <a:cs typeface="Roboto"/>
              <a:sym typeface="Roboto"/>
            </a:endParaRPr>
          </a:p>
        </p:txBody>
      </p:sp>
      <p:pic>
        <p:nvPicPr>
          <p:cNvPr id="949" name="Google Shape;949;g2e4c1f984bb_2_19"/>
          <p:cNvPicPr preferRelativeResize="0"/>
          <p:nvPr/>
        </p:nvPicPr>
        <p:blipFill>
          <a:blip r:embed="rId3">
            <a:alphaModFix/>
          </a:blip>
          <a:stretch>
            <a:fillRect/>
          </a:stretch>
        </p:blipFill>
        <p:spPr>
          <a:xfrm>
            <a:off x="426720" y="1741932"/>
            <a:ext cx="11356848" cy="4690872"/>
          </a:xfrm>
          <a:prstGeom prst="rect">
            <a:avLst/>
          </a:prstGeom>
          <a:solidFill>
            <a:srgbClr val="F2F2F2"/>
          </a:solid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4" name="Shape 954"/>
        <p:cNvGrpSpPr/>
        <p:nvPr/>
      </p:nvGrpSpPr>
      <p:grpSpPr>
        <a:xfrm>
          <a:off x="0" y="0"/>
          <a:ext cx="0" cy="0"/>
          <a:chOff x="0" y="0"/>
          <a:chExt cx="0" cy="0"/>
        </a:xfrm>
      </p:grpSpPr>
      <p:sp>
        <p:nvSpPr>
          <p:cNvPr id="955" name="Google Shape;955;g2e4c1f984bb_2_28"/>
          <p:cNvSpPr/>
          <p:nvPr/>
        </p:nvSpPr>
        <p:spPr>
          <a:xfrm>
            <a:off x="426000" y="2193125"/>
            <a:ext cx="11352300" cy="4236300"/>
          </a:xfrm>
          <a:prstGeom prst="rect">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g2e4c1f984bb_2_28"/>
          <p:cNvSpPr/>
          <p:nvPr/>
        </p:nvSpPr>
        <p:spPr>
          <a:xfrm>
            <a:off x="425998" y="445800"/>
            <a:ext cx="11352300" cy="911100"/>
          </a:xfrm>
          <a:prstGeom prst="rect">
            <a:avLst/>
          </a:prstGeom>
          <a:solidFill>
            <a:srgbClr val="082D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lang="en-US" sz="1800">
                <a:solidFill>
                  <a:schemeClr val="lt1"/>
                </a:solidFill>
              </a:rPr>
              <a:t>ARIMA / SARIMA</a:t>
            </a:r>
            <a:endParaRPr b="1" i="0" sz="1800" u="none" cap="none" strike="noStrike">
              <a:solidFill>
                <a:schemeClr val="lt1"/>
              </a:solidFill>
              <a:latin typeface="Arial"/>
              <a:ea typeface="Arial"/>
              <a:cs typeface="Arial"/>
              <a:sym typeface="Arial"/>
            </a:endParaRPr>
          </a:p>
        </p:txBody>
      </p:sp>
      <p:sp>
        <p:nvSpPr>
          <p:cNvPr id="957" name="Google Shape;957;g2e4c1f984bb_2_28"/>
          <p:cNvSpPr txBox="1"/>
          <p:nvPr/>
        </p:nvSpPr>
        <p:spPr>
          <a:xfrm>
            <a:off x="426000" y="1356900"/>
            <a:ext cx="11298600" cy="4341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800"/>
              <a:buFont typeface="Arial"/>
              <a:buNone/>
            </a:pPr>
            <a:r>
              <a:rPr b="1" lang="en-US" sz="1800">
                <a:latin typeface="Roboto"/>
                <a:ea typeface="Roboto"/>
                <a:cs typeface="Roboto"/>
                <a:sym typeface="Roboto"/>
              </a:rPr>
              <a:t>SARIMA for Store 4</a:t>
            </a:r>
            <a:endParaRPr b="1" i="0" sz="1800" u="none" cap="none" strike="noStrike">
              <a:solidFill>
                <a:srgbClr val="082D49"/>
              </a:solidFill>
              <a:latin typeface="Roboto"/>
              <a:ea typeface="Roboto"/>
              <a:cs typeface="Roboto"/>
              <a:sym typeface="Roboto"/>
            </a:endParaRPr>
          </a:p>
        </p:txBody>
      </p:sp>
      <p:pic>
        <p:nvPicPr>
          <p:cNvPr id="958" name="Google Shape;958;g2e4c1f984bb_2_28"/>
          <p:cNvPicPr preferRelativeResize="0"/>
          <p:nvPr/>
        </p:nvPicPr>
        <p:blipFill>
          <a:blip r:embed="rId3">
            <a:alphaModFix/>
          </a:blip>
          <a:stretch>
            <a:fillRect/>
          </a:stretch>
        </p:blipFill>
        <p:spPr>
          <a:xfrm>
            <a:off x="426720" y="1741932"/>
            <a:ext cx="11356847" cy="4690872"/>
          </a:xfrm>
          <a:prstGeom prst="rect">
            <a:avLst/>
          </a:prstGeom>
          <a:solidFill>
            <a:srgbClr val="F2F2F2"/>
          </a:solid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3" name="Shape 963"/>
        <p:cNvGrpSpPr/>
        <p:nvPr/>
      </p:nvGrpSpPr>
      <p:grpSpPr>
        <a:xfrm>
          <a:off x="0" y="0"/>
          <a:ext cx="0" cy="0"/>
          <a:chOff x="0" y="0"/>
          <a:chExt cx="0" cy="0"/>
        </a:xfrm>
      </p:grpSpPr>
      <p:sp>
        <p:nvSpPr>
          <p:cNvPr id="964" name="Google Shape;964;g2e4c1f984bb_2_37"/>
          <p:cNvSpPr/>
          <p:nvPr/>
        </p:nvSpPr>
        <p:spPr>
          <a:xfrm>
            <a:off x="425998" y="445800"/>
            <a:ext cx="11352300" cy="911100"/>
          </a:xfrm>
          <a:prstGeom prst="rect">
            <a:avLst/>
          </a:prstGeom>
          <a:solidFill>
            <a:srgbClr val="082D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lang="en-US" sz="1800">
                <a:solidFill>
                  <a:schemeClr val="lt1"/>
                </a:solidFill>
              </a:rPr>
              <a:t>ARIMA / SARIMA</a:t>
            </a:r>
            <a:endParaRPr b="1" i="0" sz="1800" u="none" cap="none" strike="noStrike">
              <a:solidFill>
                <a:schemeClr val="lt1"/>
              </a:solidFill>
              <a:latin typeface="Arial"/>
              <a:ea typeface="Arial"/>
              <a:cs typeface="Arial"/>
              <a:sym typeface="Arial"/>
            </a:endParaRPr>
          </a:p>
        </p:txBody>
      </p:sp>
      <p:sp>
        <p:nvSpPr>
          <p:cNvPr id="965" name="Google Shape;965;g2e4c1f984bb_2_37"/>
          <p:cNvSpPr txBox="1"/>
          <p:nvPr/>
        </p:nvSpPr>
        <p:spPr>
          <a:xfrm>
            <a:off x="426000" y="1356900"/>
            <a:ext cx="11298600" cy="4341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800"/>
              <a:buFont typeface="Arial"/>
              <a:buNone/>
            </a:pPr>
            <a:r>
              <a:rPr b="1" lang="en-US" sz="1800">
                <a:latin typeface="Roboto"/>
                <a:ea typeface="Roboto"/>
                <a:cs typeface="Roboto"/>
                <a:sym typeface="Roboto"/>
              </a:rPr>
              <a:t>SARIMA for Store 5</a:t>
            </a:r>
            <a:endParaRPr b="1" i="0" sz="1800" u="none" cap="none" strike="noStrike">
              <a:solidFill>
                <a:srgbClr val="082D49"/>
              </a:solidFill>
              <a:latin typeface="Roboto"/>
              <a:ea typeface="Roboto"/>
              <a:cs typeface="Roboto"/>
              <a:sym typeface="Roboto"/>
            </a:endParaRPr>
          </a:p>
        </p:txBody>
      </p:sp>
      <p:pic>
        <p:nvPicPr>
          <p:cNvPr id="966" name="Google Shape;966;g2e4c1f984bb_2_37"/>
          <p:cNvPicPr preferRelativeResize="0"/>
          <p:nvPr/>
        </p:nvPicPr>
        <p:blipFill>
          <a:blip r:embed="rId3">
            <a:alphaModFix/>
          </a:blip>
          <a:stretch>
            <a:fillRect/>
          </a:stretch>
        </p:blipFill>
        <p:spPr>
          <a:xfrm>
            <a:off x="426000" y="1737360"/>
            <a:ext cx="11352300" cy="469087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1" name="Shape 971"/>
        <p:cNvGrpSpPr/>
        <p:nvPr/>
      </p:nvGrpSpPr>
      <p:grpSpPr>
        <a:xfrm>
          <a:off x="0" y="0"/>
          <a:ext cx="0" cy="0"/>
          <a:chOff x="0" y="0"/>
          <a:chExt cx="0" cy="0"/>
        </a:xfrm>
      </p:grpSpPr>
      <p:sp>
        <p:nvSpPr>
          <p:cNvPr id="972" name="Google Shape;972;g2e4c1f984bb_0_9"/>
          <p:cNvSpPr/>
          <p:nvPr/>
        </p:nvSpPr>
        <p:spPr>
          <a:xfrm>
            <a:off x="426000" y="2193125"/>
            <a:ext cx="11352300" cy="4236300"/>
          </a:xfrm>
          <a:prstGeom prst="rect">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g2e4c1f984bb_0_9"/>
          <p:cNvSpPr/>
          <p:nvPr/>
        </p:nvSpPr>
        <p:spPr>
          <a:xfrm>
            <a:off x="425998" y="445800"/>
            <a:ext cx="11352300" cy="911100"/>
          </a:xfrm>
          <a:prstGeom prst="rect">
            <a:avLst/>
          </a:prstGeom>
          <a:solidFill>
            <a:srgbClr val="082D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lang="en-US" sz="1800">
                <a:solidFill>
                  <a:schemeClr val="lt1"/>
                </a:solidFill>
              </a:rPr>
              <a:t>Prophet predictions-Store#1</a:t>
            </a:r>
            <a:endParaRPr b="1" i="0" sz="1800" u="none" cap="none" strike="noStrike">
              <a:solidFill>
                <a:schemeClr val="lt1"/>
              </a:solidFill>
              <a:latin typeface="Arial"/>
              <a:ea typeface="Arial"/>
              <a:cs typeface="Arial"/>
              <a:sym typeface="Arial"/>
            </a:endParaRPr>
          </a:p>
        </p:txBody>
      </p:sp>
      <p:pic>
        <p:nvPicPr>
          <p:cNvPr id="974" name="Google Shape;974;g2e4c1f984bb_0_9"/>
          <p:cNvPicPr preferRelativeResize="0"/>
          <p:nvPr/>
        </p:nvPicPr>
        <p:blipFill>
          <a:blip r:embed="rId3">
            <a:alphaModFix/>
          </a:blip>
          <a:stretch>
            <a:fillRect/>
          </a:stretch>
        </p:blipFill>
        <p:spPr>
          <a:xfrm>
            <a:off x="429775" y="1737360"/>
            <a:ext cx="11356850" cy="4690873"/>
          </a:xfrm>
          <a:prstGeom prst="rect">
            <a:avLst/>
          </a:prstGeom>
          <a:solidFill>
            <a:srgbClr val="F2F2F2"/>
          </a:solid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9" name="Shape 979"/>
        <p:cNvGrpSpPr/>
        <p:nvPr/>
      </p:nvGrpSpPr>
      <p:grpSpPr>
        <a:xfrm>
          <a:off x="0" y="0"/>
          <a:ext cx="0" cy="0"/>
          <a:chOff x="0" y="0"/>
          <a:chExt cx="0" cy="0"/>
        </a:xfrm>
      </p:grpSpPr>
      <p:sp>
        <p:nvSpPr>
          <p:cNvPr id="980" name="Google Shape;980;g2e4c1f984bb_0_24"/>
          <p:cNvSpPr/>
          <p:nvPr/>
        </p:nvSpPr>
        <p:spPr>
          <a:xfrm>
            <a:off x="419850" y="2208325"/>
            <a:ext cx="11352300" cy="4236300"/>
          </a:xfrm>
          <a:prstGeom prst="rect">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g2e4c1f984bb_0_24"/>
          <p:cNvSpPr/>
          <p:nvPr/>
        </p:nvSpPr>
        <p:spPr>
          <a:xfrm>
            <a:off x="425998" y="445800"/>
            <a:ext cx="11352300" cy="911100"/>
          </a:xfrm>
          <a:prstGeom prst="rect">
            <a:avLst/>
          </a:prstGeom>
          <a:solidFill>
            <a:srgbClr val="082D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lang="en-US" sz="1800">
                <a:solidFill>
                  <a:schemeClr val="lt1"/>
                </a:solidFill>
              </a:rPr>
              <a:t>Prophet predictions-Store#2</a:t>
            </a:r>
            <a:endParaRPr b="1" i="0" sz="1800" u="none" cap="none" strike="noStrike">
              <a:solidFill>
                <a:schemeClr val="lt1"/>
              </a:solidFill>
              <a:latin typeface="Arial"/>
              <a:ea typeface="Arial"/>
              <a:cs typeface="Arial"/>
              <a:sym typeface="Arial"/>
            </a:endParaRPr>
          </a:p>
        </p:txBody>
      </p:sp>
      <p:pic>
        <p:nvPicPr>
          <p:cNvPr id="982" name="Google Shape;982;g2e4c1f984bb_0_24"/>
          <p:cNvPicPr preferRelativeResize="0"/>
          <p:nvPr/>
        </p:nvPicPr>
        <p:blipFill>
          <a:blip r:embed="rId3">
            <a:alphaModFix/>
          </a:blip>
          <a:stretch>
            <a:fillRect/>
          </a:stretch>
        </p:blipFill>
        <p:spPr>
          <a:xfrm>
            <a:off x="426000" y="1737360"/>
            <a:ext cx="11352301" cy="4690872"/>
          </a:xfrm>
          <a:prstGeom prst="rect">
            <a:avLst/>
          </a:prstGeom>
          <a:solidFill>
            <a:srgbClr val="F2F2F2"/>
          </a:solid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7" name="Shape 987"/>
        <p:cNvGrpSpPr/>
        <p:nvPr/>
      </p:nvGrpSpPr>
      <p:grpSpPr>
        <a:xfrm>
          <a:off x="0" y="0"/>
          <a:ext cx="0" cy="0"/>
          <a:chOff x="0" y="0"/>
          <a:chExt cx="0" cy="0"/>
        </a:xfrm>
      </p:grpSpPr>
      <p:sp>
        <p:nvSpPr>
          <p:cNvPr id="988" name="Google Shape;988;g2e4c1f984bb_0_36"/>
          <p:cNvSpPr/>
          <p:nvPr/>
        </p:nvSpPr>
        <p:spPr>
          <a:xfrm>
            <a:off x="426000" y="2193125"/>
            <a:ext cx="11352300" cy="4236300"/>
          </a:xfrm>
          <a:prstGeom prst="rect">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g2e4c1f984bb_0_36"/>
          <p:cNvSpPr/>
          <p:nvPr/>
        </p:nvSpPr>
        <p:spPr>
          <a:xfrm>
            <a:off x="425998" y="445800"/>
            <a:ext cx="11352300" cy="911100"/>
          </a:xfrm>
          <a:prstGeom prst="rect">
            <a:avLst/>
          </a:prstGeom>
          <a:solidFill>
            <a:srgbClr val="082D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lang="en-US" sz="1800">
                <a:solidFill>
                  <a:schemeClr val="lt1"/>
                </a:solidFill>
              </a:rPr>
              <a:t>Prophet predictions-Store#3</a:t>
            </a:r>
            <a:endParaRPr b="1" i="0" sz="1800" u="none" cap="none" strike="noStrike">
              <a:solidFill>
                <a:schemeClr val="lt1"/>
              </a:solidFill>
              <a:latin typeface="Arial"/>
              <a:ea typeface="Arial"/>
              <a:cs typeface="Arial"/>
              <a:sym typeface="Arial"/>
            </a:endParaRPr>
          </a:p>
        </p:txBody>
      </p:sp>
      <p:pic>
        <p:nvPicPr>
          <p:cNvPr id="990" name="Google Shape;990;g2e4c1f984bb_0_36"/>
          <p:cNvPicPr preferRelativeResize="0"/>
          <p:nvPr/>
        </p:nvPicPr>
        <p:blipFill>
          <a:blip r:embed="rId3">
            <a:alphaModFix/>
          </a:blip>
          <a:stretch>
            <a:fillRect/>
          </a:stretch>
        </p:blipFill>
        <p:spPr>
          <a:xfrm>
            <a:off x="429768" y="1737360"/>
            <a:ext cx="11352301" cy="4690872"/>
          </a:xfrm>
          <a:prstGeom prst="rect">
            <a:avLst/>
          </a:prstGeom>
          <a:solidFill>
            <a:srgbClr val="F2F2F2"/>
          </a:solid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0" name="Shape 840"/>
        <p:cNvGrpSpPr/>
        <p:nvPr/>
      </p:nvGrpSpPr>
      <p:grpSpPr>
        <a:xfrm>
          <a:off x="0" y="0"/>
          <a:ext cx="0" cy="0"/>
          <a:chOff x="0" y="0"/>
          <a:chExt cx="0" cy="0"/>
        </a:xfrm>
      </p:grpSpPr>
      <p:sp>
        <p:nvSpPr>
          <p:cNvPr id="841" name="Google Shape;841;p2"/>
          <p:cNvSpPr/>
          <p:nvPr/>
        </p:nvSpPr>
        <p:spPr>
          <a:xfrm>
            <a:off x="3339700" y="3446850"/>
            <a:ext cx="8429700" cy="3089700"/>
          </a:xfrm>
          <a:prstGeom prst="rect">
            <a:avLst/>
          </a:prstGeom>
          <a:solidFill>
            <a:srgbClr val="F2F2F2"/>
          </a:solid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D0D0D"/>
                </a:solidFill>
                <a:latin typeface="Arial"/>
                <a:ea typeface="Arial"/>
                <a:cs typeface="Arial"/>
                <a:sym typeface="Arial"/>
              </a:rPr>
              <a:t>Develop a model to forecast sales of paint products in stores.</a:t>
            </a:r>
            <a:endParaRPr sz="1800"/>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D0D0D"/>
              </a:solidFill>
              <a:latin typeface="Arial"/>
              <a:ea typeface="Arial"/>
              <a:cs typeface="Arial"/>
              <a:sym typeface="Arial"/>
            </a:endParaRPr>
          </a:p>
          <a:p>
            <a:pPr indent="-285750" lvl="5"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D0D0D"/>
                </a:solidFill>
                <a:latin typeface="Arial"/>
                <a:ea typeface="Arial"/>
                <a:cs typeface="Arial"/>
                <a:sym typeface="Arial"/>
              </a:rPr>
              <a:t>Improve inventory management.</a:t>
            </a:r>
            <a:endParaRPr b="0" i="0" sz="1800" u="none" cap="none" strike="noStrike">
              <a:solidFill>
                <a:srgbClr val="0D0D0D"/>
              </a:solidFill>
              <a:latin typeface="Arial"/>
              <a:ea typeface="Arial"/>
              <a:cs typeface="Arial"/>
              <a:sym typeface="Arial"/>
            </a:endParaRPr>
          </a:p>
          <a:p>
            <a:pPr indent="0" lvl="0" marL="2743200" marR="0" rtl="0" algn="l">
              <a:lnSpc>
                <a:spcPct val="100000"/>
              </a:lnSpc>
              <a:spcBef>
                <a:spcPts val="0"/>
              </a:spcBef>
              <a:spcAft>
                <a:spcPts val="0"/>
              </a:spcAft>
              <a:buNone/>
            </a:pPr>
            <a:r>
              <a:t/>
            </a:r>
            <a:endParaRPr sz="1800">
              <a:solidFill>
                <a:srgbClr val="0D0D0D"/>
              </a:solidFill>
            </a:endParaRPr>
          </a:p>
          <a:p>
            <a:pPr indent="-285750" lvl="5"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D0D0D"/>
                </a:solidFill>
                <a:latin typeface="Arial"/>
                <a:ea typeface="Arial"/>
                <a:cs typeface="Arial"/>
                <a:sym typeface="Arial"/>
              </a:rPr>
              <a:t>Optimize sales strategies.</a:t>
            </a:r>
            <a:endParaRPr b="0" i="0" sz="1800" u="none" cap="none" strike="noStrike">
              <a:solidFill>
                <a:srgbClr val="0D0D0D"/>
              </a:solidFill>
              <a:latin typeface="Arial"/>
              <a:ea typeface="Arial"/>
              <a:cs typeface="Arial"/>
              <a:sym typeface="Arial"/>
            </a:endParaRPr>
          </a:p>
          <a:p>
            <a:pPr indent="0" lvl="0" marL="2743200" marR="0" rtl="0" algn="l">
              <a:lnSpc>
                <a:spcPct val="100000"/>
              </a:lnSpc>
              <a:spcBef>
                <a:spcPts val="0"/>
              </a:spcBef>
              <a:spcAft>
                <a:spcPts val="0"/>
              </a:spcAft>
              <a:buNone/>
            </a:pPr>
            <a:r>
              <a:t/>
            </a:r>
            <a:endParaRPr sz="1800">
              <a:solidFill>
                <a:srgbClr val="0D0D0D"/>
              </a:solidFill>
            </a:endParaRPr>
          </a:p>
          <a:p>
            <a:pPr indent="-285750" lvl="5"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D0D0D"/>
                </a:solidFill>
                <a:latin typeface="Arial"/>
                <a:ea typeface="Arial"/>
                <a:cs typeface="Arial"/>
                <a:sym typeface="Arial"/>
              </a:rPr>
              <a:t>Anticipate customer demand.</a:t>
            </a:r>
            <a:endParaRPr/>
          </a:p>
          <a:p>
            <a:pPr indent="-171450" lvl="0" marL="285750" marR="0" rtl="0" algn="l">
              <a:lnSpc>
                <a:spcPct val="100000"/>
              </a:lnSpc>
              <a:spcBef>
                <a:spcPts val="0"/>
              </a:spcBef>
              <a:spcAft>
                <a:spcPts val="0"/>
              </a:spcAft>
              <a:buClr>
                <a:srgbClr val="000000"/>
              </a:buClr>
              <a:buSzPts val="1800"/>
              <a:buFont typeface="Arial"/>
              <a:buNone/>
            </a:pPr>
            <a:r>
              <a:t/>
            </a:r>
            <a:endParaRPr sz="1800">
              <a:solidFill>
                <a:srgbClr val="0D0D0D"/>
              </a:solidFill>
            </a:endParaRPr>
          </a:p>
          <a:p>
            <a:pPr indent="-171450" lvl="0" marL="285750" marR="0" rtl="0" algn="l">
              <a:lnSpc>
                <a:spcPct val="100000"/>
              </a:lnSpc>
              <a:spcBef>
                <a:spcPts val="0"/>
              </a:spcBef>
              <a:spcAft>
                <a:spcPts val="0"/>
              </a:spcAft>
              <a:buClr>
                <a:srgbClr val="000000"/>
              </a:buClr>
              <a:buSzPts val="1800"/>
              <a:buFont typeface="Arial"/>
              <a:buNone/>
            </a:pPr>
            <a:r>
              <a:t/>
            </a:r>
            <a:endParaRPr sz="1800">
              <a:solidFill>
                <a:srgbClr val="0D0D0D"/>
              </a:solidFill>
            </a:endParaRPr>
          </a:p>
        </p:txBody>
      </p:sp>
      <p:sp>
        <p:nvSpPr>
          <p:cNvPr id="842" name="Google Shape;842;p2"/>
          <p:cNvSpPr/>
          <p:nvPr/>
        </p:nvSpPr>
        <p:spPr>
          <a:xfrm>
            <a:off x="426002" y="445800"/>
            <a:ext cx="2761800" cy="2761800"/>
          </a:xfrm>
          <a:prstGeom prst="rect">
            <a:avLst/>
          </a:prstGeom>
          <a:solidFill>
            <a:srgbClr val="082D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2"/>
          <p:cNvSpPr txBox="1"/>
          <p:nvPr/>
        </p:nvSpPr>
        <p:spPr>
          <a:xfrm>
            <a:off x="581640" y="1520011"/>
            <a:ext cx="2408400" cy="621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FFFFFF"/>
                </a:solidFill>
                <a:latin typeface="Roboto Light"/>
                <a:ea typeface="Roboto Light"/>
                <a:cs typeface="Roboto Light"/>
                <a:sym typeface="Roboto Light"/>
              </a:rPr>
              <a:t>Project Overview</a:t>
            </a:r>
            <a:endParaRPr b="0" i="0" sz="3000" u="none" cap="none" strike="noStrike">
              <a:solidFill>
                <a:srgbClr val="FFFFFF"/>
              </a:solidFill>
              <a:latin typeface="Roboto Light"/>
              <a:ea typeface="Roboto Light"/>
              <a:cs typeface="Roboto Light"/>
              <a:sym typeface="Roboto Light"/>
            </a:endParaRPr>
          </a:p>
        </p:txBody>
      </p:sp>
      <p:sp>
        <p:nvSpPr>
          <p:cNvPr id="844" name="Google Shape;844;p2"/>
          <p:cNvSpPr txBox="1"/>
          <p:nvPr/>
        </p:nvSpPr>
        <p:spPr>
          <a:xfrm>
            <a:off x="3339700" y="2812850"/>
            <a:ext cx="8518800" cy="5172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2400"/>
              <a:buFont typeface="Arial"/>
              <a:buNone/>
            </a:pPr>
            <a:r>
              <a:rPr b="1" i="0" lang="en-US" sz="2400" u="none" cap="none" strike="noStrike">
                <a:solidFill>
                  <a:srgbClr val="082D49"/>
                </a:solidFill>
                <a:latin typeface="Roboto"/>
                <a:ea typeface="Roboto"/>
                <a:cs typeface="Roboto"/>
                <a:sym typeface="Roboto"/>
              </a:rPr>
              <a:t>Project Objective</a:t>
            </a:r>
            <a:endParaRPr b="1" i="0" sz="2400" u="none" cap="none" strike="noStrike">
              <a:solidFill>
                <a:srgbClr val="082D49"/>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5" name="Shape 995"/>
        <p:cNvGrpSpPr/>
        <p:nvPr/>
      </p:nvGrpSpPr>
      <p:grpSpPr>
        <a:xfrm>
          <a:off x="0" y="0"/>
          <a:ext cx="0" cy="0"/>
          <a:chOff x="0" y="0"/>
          <a:chExt cx="0" cy="0"/>
        </a:xfrm>
      </p:grpSpPr>
      <p:sp>
        <p:nvSpPr>
          <p:cNvPr id="996" name="Google Shape;996;g2e4c1f984bb_0_30"/>
          <p:cNvSpPr/>
          <p:nvPr/>
        </p:nvSpPr>
        <p:spPr>
          <a:xfrm>
            <a:off x="426000" y="2193125"/>
            <a:ext cx="11352300" cy="4236300"/>
          </a:xfrm>
          <a:prstGeom prst="rect">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g2e4c1f984bb_0_30"/>
          <p:cNvSpPr/>
          <p:nvPr/>
        </p:nvSpPr>
        <p:spPr>
          <a:xfrm>
            <a:off x="425998" y="445800"/>
            <a:ext cx="11352300" cy="911100"/>
          </a:xfrm>
          <a:prstGeom prst="rect">
            <a:avLst/>
          </a:prstGeom>
          <a:solidFill>
            <a:srgbClr val="082D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lang="en-US" sz="1800">
                <a:solidFill>
                  <a:schemeClr val="lt1"/>
                </a:solidFill>
              </a:rPr>
              <a:t>Prophet predictions-Store#4</a:t>
            </a:r>
            <a:endParaRPr b="1" i="0" sz="1800" u="none" cap="none" strike="noStrike">
              <a:solidFill>
                <a:schemeClr val="lt1"/>
              </a:solidFill>
              <a:latin typeface="Arial"/>
              <a:ea typeface="Arial"/>
              <a:cs typeface="Arial"/>
              <a:sym typeface="Arial"/>
            </a:endParaRPr>
          </a:p>
        </p:txBody>
      </p:sp>
      <p:pic>
        <p:nvPicPr>
          <p:cNvPr id="998" name="Google Shape;998;g2e4c1f984bb_0_30"/>
          <p:cNvPicPr preferRelativeResize="0"/>
          <p:nvPr/>
        </p:nvPicPr>
        <p:blipFill>
          <a:blip r:embed="rId3">
            <a:alphaModFix/>
          </a:blip>
          <a:stretch>
            <a:fillRect/>
          </a:stretch>
        </p:blipFill>
        <p:spPr>
          <a:xfrm>
            <a:off x="434275" y="1737360"/>
            <a:ext cx="11352299" cy="4690872"/>
          </a:xfrm>
          <a:prstGeom prst="rect">
            <a:avLst/>
          </a:prstGeom>
          <a:solidFill>
            <a:srgbClr val="F2F2F2"/>
          </a:solid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3" name="Shape 1003"/>
        <p:cNvGrpSpPr/>
        <p:nvPr/>
      </p:nvGrpSpPr>
      <p:grpSpPr>
        <a:xfrm>
          <a:off x="0" y="0"/>
          <a:ext cx="0" cy="0"/>
          <a:chOff x="0" y="0"/>
          <a:chExt cx="0" cy="0"/>
        </a:xfrm>
      </p:grpSpPr>
      <p:sp>
        <p:nvSpPr>
          <p:cNvPr id="1004" name="Google Shape;1004;g2e4c1f984bb_0_46"/>
          <p:cNvSpPr/>
          <p:nvPr/>
        </p:nvSpPr>
        <p:spPr>
          <a:xfrm>
            <a:off x="426000" y="2193125"/>
            <a:ext cx="11352300" cy="4236300"/>
          </a:xfrm>
          <a:prstGeom prst="rect">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g2e4c1f984bb_0_46"/>
          <p:cNvSpPr/>
          <p:nvPr/>
        </p:nvSpPr>
        <p:spPr>
          <a:xfrm>
            <a:off x="425998" y="445800"/>
            <a:ext cx="11352300" cy="911100"/>
          </a:xfrm>
          <a:prstGeom prst="rect">
            <a:avLst/>
          </a:prstGeom>
          <a:solidFill>
            <a:srgbClr val="082D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lang="en-US" sz="1800">
                <a:solidFill>
                  <a:schemeClr val="lt1"/>
                </a:solidFill>
              </a:rPr>
              <a:t>Prophet predictions-Store#5</a:t>
            </a:r>
            <a:endParaRPr b="1" i="0" sz="1800" u="none" cap="none" strike="noStrike">
              <a:solidFill>
                <a:schemeClr val="lt1"/>
              </a:solidFill>
              <a:latin typeface="Arial"/>
              <a:ea typeface="Arial"/>
              <a:cs typeface="Arial"/>
              <a:sym typeface="Arial"/>
            </a:endParaRPr>
          </a:p>
        </p:txBody>
      </p:sp>
      <p:pic>
        <p:nvPicPr>
          <p:cNvPr id="1006" name="Google Shape;1006;g2e4c1f984bb_0_46"/>
          <p:cNvPicPr preferRelativeResize="0"/>
          <p:nvPr/>
        </p:nvPicPr>
        <p:blipFill>
          <a:blip r:embed="rId3">
            <a:alphaModFix/>
          </a:blip>
          <a:stretch>
            <a:fillRect/>
          </a:stretch>
        </p:blipFill>
        <p:spPr>
          <a:xfrm>
            <a:off x="429768" y="1737360"/>
            <a:ext cx="11265407" cy="4690873"/>
          </a:xfrm>
          <a:prstGeom prst="rect">
            <a:avLst/>
          </a:prstGeom>
          <a:solidFill>
            <a:srgbClr val="F2F2F2"/>
          </a:solid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1" name="Shape 1011"/>
        <p:cNvGrpSpPr/>
        <p:nvPr/>
      </p:nvGrpSpPr>
      <p:grpSpPr>
        <a:xfrm>
          <a:off x="0" y="0"/>
          <a:ext cx="0" cy="0"/>
          <a:chOff x="0" y="0"/>
          <a:chExt cx="0" cy="0"/>
        </a:xfrm>
      </p:grpSpPr>
      <p:sp>
        <p:nvSpPr>
          <p:cNvPr id="1012" name="Google Shape;1012;g2e4c1f984bb_1_90"/>
          <p:cNvSpPr/>
          <p:nvPr/>
        </p:nvSpPr>
        <p:spPr>
          <a:xfrm>
            <a:off x="425998" y="445800"/>
            <a:ext cx="11352300" cy="911100"/>
          </a:xfrm>
          <a:prstGeom prst="rect">
            <a:avLst/>
          </a:prstGeom>
          <a:solidFill>
            <a:srgbClr val="082D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lang="en-US" sz="1800">
                <a:solidFill>
                  <a:schemeClr val="lt1"/>
                </a:solidFill>
              </a:rPr>
              <a:t>GARCH (Generalized Autoregressive Conditional Heteroskedasticity) model - Volatility forecasts</a:t>
            </a:r>
            <a:endParaRPr b="1" i="0" sz="1800" u="none" cap="none" strike="noStrike">
              <a:solidFill>
                <a:schemeClr val="lt1"/>
              </a:solidFill>
              <a:latin typeface="Arial"/>
              <a:ea typeface="Arial"/>
              <a:cs typeface="Arial"/>
              <a:sym typeface="Arial"/>
            </a:endParaRPr>
          </a:p>
        </p:txBody>
      </p:sp>
      <p:pic>
        <p:nvPicPr>
          <p:cNvPr id="1013" name="Google Shape;1013;g2e4c1f984bb_1_90"/>
          <p:cNvPicPr preferRelativeResize="0"/>
          <p:nvPr/>
        </p:nvPicPr>
        <p:blipFill>
          <a:blip r:embed="rId3">
            <a:alphaModFix/>
          </a:blip>
          <a:stretch>
            <a:fillRect/>
          </a:stretch>
        </p:blipFill>
        <p:spPr>
          <a:xfrm>
            <a:off x="465875" y="1356900"/>
            <a:ext cx="3465576" cy="2414016"/>
          </a:xfrm>
          <a:prstGeom prst="rect">
            <a:avLst/>
          </a:prstGeom>
          <a:solidFill>
            <a:srgbClr val="F2F2F2"/>
          </a:solidFill>
          <a:ln>
            <a:noFill/>
          </a:ln>
        </p:spPr>
      </p:pic>
      <p:pic>
        <p:nvPicPr>
          <p:cNvPr id="1014" name="Google Shape;1014;g2e4c1f984bb_1_90"/>
          <p:cNvPicPr preferRelativeResize="0"/>
          <p:nvPr/>
        </p:nvPicPr>
        <p:blipFill>
          <a:blip r:embed="rId4">
            <a:alphaModFix/>
          </a:blip>
          <a:stretch>
            <a:fillRect/>
          </a:stretch>
        </p:blipFill>
        <p:spPr>
          <a:xfrm>
            <a:off x="426000" y="4017125"/>
            <a:ext cx="3461526" cy="2412300"/>
          </a:xfrm>
          <a:prstGeom prst="rect">
            <a:avLst/>
          </a:prstGeom>
          <a:solidFill>
            <a:srgbClr val="F2F2F2"/>
          </a:solidFill>
          <a:ln>
            <a:noFill/>
          </a:ln>
        </p:spPr>
      </p:pic>
      <p:pic>
        <p:nvPicPr>
          <p:cNvPr id="1015" name="Google Shape;1015;g2e4c1f984bb_1_90"/>
          <p:cNvPicPr preferRelativeResize="0"/>
          <p:nvPr/>
        </p:nvPicPr>
        <p:blipFill>
          <a:blip r:embed="rId5">
            <a:alphaModFix/>
          </a:blip>
          <a:stretch>
            <a:fillRect/>
          </a:stretch>
        </p:blipFill>
        <p:spPr>
          <a:xfrm>
            <a:off x="4324738" y="2750312"/>
            <a:ext cx="3465576" cy="2414016"/>
          </a:xfrm>
          <a:prstGeom prst="rect">
            <a:avLst/>
          </a:prstGeom>
          <a:solidFill>
            <a:srgbClr val="F2F2F2"/>
          </a:solidFill>
          <a:ln>
            <a:noFill/>
          </a:ln>
        </p:spPr>
      </p:pic>
      <p:pic>
        <p:nvPicPr>
          <p:cNvPr id="1016" name="Google Shape;1016;g2e4c1f984bb_1_90"/>
          <p:cNvPicPr preferRelativeResize="0"/>
          <p:nvPr/>
        </p:nvPicPr>
        <p:blipFill>
          <a:blip r:embed="rId6">
            <a:alphaModFix/>
          </a:blip>
          <a:stretch>
            <a:fillRect/>
          </a:stretch>
        </p:blipFill>
        <p:spPr>
          <a:xfrm>
            <a:off x="8312725" y="1356900"/>
            <a:ext cx="3465576" cy="2414016"/>
          </a:xfrm>
          <a:prstGeom prst="rect">
            <a:avLst/>
          </a:prstGeom>
          <a:solidFill>
            <a:srgbClr val="F2F2F2"/>
          </a:solidFill>
          <a:ln>
            <a:noFill/>
          </a:ln>
        </p:spPr>
      </p:pic>
      <p:pic>
        <p:nvPicPr>
          <p:cNvPr id="1017" name="Google Shape;1017;g2e4c1f984bb_1_90"/>
          <p:cNvPicPr preferRelativeResize="0"/>
          <p:nvPr/>
        </p:nvPicPr>
        <p:blipFill>
          <a:blip r:embed="rId7">
            <a:alphaModFix/>
          </a:blip>
          <a:stretch>
            <a:fillRect/>
          </a:stretch>
        </p:blipFill>
        <p:spPr>
          <a:xfrm>
            <a:off x="8227513" y="4016263"/>
            <a:ext cx="3465575" cy="2414016"/>
          </a:xfrm>
          <a:prstGeom prst="rect">
            <a:avLst/>
          </a:prstGeom>
          <a:solidFill>
            <a:srgbClr val="F2F2F2"/>
          </a:solid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2" name="Shape 1022"/>
        <p:cNvGrpSpPr/>
        <p:nvPr/>
      </p:nvGrpSpPr>
      <p:grpSpPr>
        <a:xfrm>
          <a:off x="0" y="0"/>
          <a:ext cx="0" cy="0"/>
          <a:chOff x="0" y="0"/>
          <a:chExt cx="0" cy="0"/>
        </a:xfrm>
      </p:grpSpPr>
      <p:sp>
        <p:nvSpPr>
          <p:cNvPr id="1023" name="Google Shape;1023;g2e4c1f984bb_1_58"/>
          <p:cNvSpPr/>
          <p:nvPr/>
        </p:nvSpPr>
        <p:spPr>
          <a:xfrm>
            <a:off x="3339700" y="1079800"/>
            <a:ext cx="8429700" cy="5358600"/>
          </a:xfrm>
          <a:prstGeom prst="rect">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Clr>
                <a:srgbClr val="000000"/>
              </a:buClr>
              <a:buSzPts val="1400"/>
              <a:buFont typeface="Arial"/>
              <a:buNone/>
            </a:pPr>
            <a:r>
              <a:rPr lang="en-US" sz="1800"/>
              <a:t>The project successfully identified the most suitable forecasting model (SARIMA) for paint sales across multiple stores. While initial models like linear regression and ARIMA had limitations, the SARIMA model effectively captured seasonality and provided accurate forecasts. The use of Prophet as an alternative model further validated these findings. Despite facing data and technical challenges, the project laid a strong foundation for future enhancements, including the integration of external data and real-time forecasting capabilities. By addressing these areas, the forecasting system can become a valuable tool for inventory management, sales optimization, and demand anticipation. Should be noted that there was a clear observation related to Covid in the stores data that were open before and after this global pandemic. Overall all stores do show they are profitable and will continue to produce for the business, but with this data they can now focus advertising efforts on the stores that have not been producing as well as others.</a:t>
            </a:r>
            <a:endParaRPr b="0" i="0" sz="1800" u="none" cap="none" strike="noStrike">
              <a:solidFill>
                <a:srgbClr val="000000"/>
              </a:solidFill>
              <a:latin typeface="Arial"/>
              <a:ea typeface="Arial"/>
              <a:cs typeface="Arial"/>
              <a:sym typeface="Arial"/>
            </a:endParaRPr>
          </a:p>
        </p:txBody>
      </p:sp>
      <p:sp>
        <p:nvSpPr>
          <p:cNvPr id="1024" name="Google Shape;1024;g2e4c1f984bb_1_58"/>
          <p:cNvSpPr/>
          <p:nvPr/>
        </p:nvSpPr>
        <p:spPr>
          <a:xfrm>
            <a:off x="426002" y="445800"/>
            <a:ext cx="2761800" cy="2761800"/>
          </a:xfrm>
          <a:prstGeom prst="rect">
            <a:avLst/>
          </a:prstGeom>
          <a:solidFill>
            <a:srgbClr val="082D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g2e4c1f984bb_1_58"/>
          <p:cNvSpPr txBox="1"/>
          <p:nvPr/>
        </p:nvSpPr>
        <p:spPr>
          <a:xfrm>
            <a:off x="581640" y="1520011"/>
            <a:ext cx="2408400" cy="621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FFFFFF"/>
                </a:solidFill>
                <a:latin typeface="Roboto Light"/>
                <a:ea typeface="Roboto Light"/>
                <a:cs typeface="Roboto Light"/>
                <a:sym typeface="Roboto Light"/>
              </a:rPr>
              <a:t>Summary</a:t>
            </a:r>
            <a:endParaRPr b="0" i="0" sz="3000" u="none" cap="none" strike="noStrike">
              <a:solidFill>
                <a:srgbClr val="FFFFFF"/>
              </a:solidFill>
              <a:latin typeface="Roboto Light"/>
              <a:ea typeface="Roboto Light"/>
              <a:cs typeface="Roboto Light"/>
              <a:sym typeface="Roboto Light"/>
            </a:endParaRPr>
          </a:p>
        </p:txBody>
      </p:sp>
      <p:sp>
        <p:nvSpPr>
          <p:cNvPr id="1026" name="Google Shape;1026;g2e4c1f984bb_1_58"/>
          <p:cNvSpPr txBox="1"/>
          <p:nvPr/>
        </p:nvSpPr>
        <p:spPr>
          <a:xfrm>
            <a:off x="3339700" y="445800"/>
            <a:ext cx="8518800" cy="5172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2400"/>
              <a:buFont typeface="Arial"/>
              <a:buNone/>
            </a:pPr>
            <a:r>
              <a:t/>
            </a:r>
            <a:endParaRPr b="1" i="0" sz="2400" u="none" cap="none" strike="noStrike">
              <a:solidFill>
                <a:srgbClr val="082D49"/>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1" name="Shape 1031"/>
        <p:cNvGrpSpPr/>
        <p:nvPr/>
      </p:nvGrpSpPr>
      <p:grpSpPr>
        <a:xfrm>
          <a:off x="0" y="0"/>
          <a:ext cx="0" cy="0"/>
          <a:chOff x="0" y="0"/>
          <a:chExt cx="0" cy="0"/>
        </a:xfrm>
      </p:grpSpPr>
      <p:sp>
        <p:nvSpPr>
          <p:cNvPr id="1032" name="Google Shape;1032;g2e53cd2b5ae_0_0"/>
          <p:cNvSpPr/>
          <p:nvPr/>
        </p:nvSpPr>
        <p:spPr>
          <a:xfrm>
            <a:off x="3339700" y="1079800"/>
            <a:ext cx="8429700" cy="5358600"/>
          </a:xfrm>
          <a:prstGeom prst="rect">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Technologies and Techniques:</a:t>
            </a:r>
            <a:endParaRPr sz="1800"/>
          </a:p>
          <a:p>
            <a:pPr indent="-3111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Scikit-learn for machine learning models.</a:t>
            </a:r>
            <a:endParaRPr sz="1800"/>
          </a:p>
          <a:p>
            <a:pPr indent="-3111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Pandas for data manipulation and cleaning.</a:t>
            </a:r>
            <a:endParaRPr sz="1800"/>
          </a:p>
          <a:p>
            <a:pPr indent="-3111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Matplotlib/Pandas plotting for visualization.</a:t>
            </a:r>
            <a:endParaRPr sz="1800"/>
          </a:p>
          <a:p>
            <a:pPr indent="-3111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Prophet for time series analysis.</a:t>
            </a:r>
            <a:endParaRPr b="0" i="0" sz="1800" u="none" cap="none" strike="noStrike">
              <a:solidFill>
                <a:srgbClr val="000000"/>
              </a:solidFill>
              <a:latin typeface="Arial"/>
              <a:ea typeface="Arial"/>
              <a:cs typeface="Arial"/>
              <a:sym typeface="Arial"/>
            </a:endParaRPr>
          </a:p>
          <a:p>
            <a:pPr indent="-311150" lvl="0" marL="285750" marR="0" rtl="0" algn="l">
              <a:lnSpc>
                <a:spcPct val="100000"/>
              </a:lnSpc>
              <a:spcBef>
                <a:spcPts val="0"/>
              </a:spcBef>
              <a:spcAft>
                <a:spcPts val="0"/>
              </a:spcAft>
              <a:buSzPts val="1800"/>
              <a:buChar char="•"/>
            </a:pPr>
            <a:r>
              <a:rPr lang="en-US" sz="1800"/>
              <a:t>Arch model for volatility prediction.</a:t>
            </a:r>
            <a:endParaRPr sz="1800"/>
          </a:p>
          <a:p>
            <a:pPr indent="-311150" lvl="0" marL="285750" marR="0" rtl="0" algn="l">
              <a:lnSpc>
                <a:spcPct val="100000"/>
              </a:lnSpc>
              <a:spcBef>
                <a:spcPts val="0"/>
              </a:spcBef>
              <a:spcAft>
                <a:spcPts val="0"/>
              </a:spcAft>
              <a:buSzPts val="1800"/>
              <a:buChar char="•"/>
            </a:pPr>
            <a:r>
              <a:rPr lang="en-US" sz="1800"/>
              <a:t>Statsmodel - ARIMA/SARIMA time series prediction.</a:t>
            </a:r>
            <a:endParaRPr sz="1800"/>
          </a:p>
          <a:p>
            <a:pPr indent="-311150" lvl="0" marL="285750" marR="0" rtl="0" algn="l">
              <a:lnSpc>
                <a:spcPct val="100000"/>
              </a:lnSpc>
              <a:spcBef>
                <a:spcPts val="0"/>
              </a:spcBef>
              <a:spcAft>
                <a:spcPts val="0"/>
              </a:spcAft>
              <a:buSzPts val="1800"/>
              <a:buChar char="•"/>
            </a:pPr>
            <a:r>
              <a:rPr lang="en-US" sz="1800"/>
              <a:t>Bokeh for trend visualizations.</a:t>
            </a:r>
            <a:endParaRPr sz="1800"/>
          </a:p>
          <a:p>
            <a:pPr indent="-3111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Python as the programming language.</a:t>
            </a:r>
            <a:endParaRPr sz="1800"/>
          </a:p>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sp>
        <p:nvSpPr>
          <p:cNvPr id="1033" name="Google Shape;1033;g2e53cd2b5ae_0_0"/>
          <p:cNvSpPr/>
          <p:nvPr/>
        </p:nvSpPr>
        <p:spPr>
          <a:xfrm>
            <a:off x="426002" y="445800"/>
            <a:ext cx="2761800" cy="2761800"/>
          </a:xfrm>
          <a:prstGeom prst="rect">
            <a:avLst/>
          </a:prstGeom>
          <a:solidFill>
            <a:srgbClr val="082D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Google Shape;1034;g2e53cd2b5ae_0_0"/>
          <p:cNvSpPr txBox="1"/>
          <p:nvPr/>
        </p:nvSpPr>
        <p:spPr>
          <a:xfrm>
            <a:off x="581640" y="1520011"/>
            <a:ext cx="2408400" cy="621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FFFFFF"/>
                </a:solidFill>
                <a:latin typeface="Roboto Light"/>
                <a:ea typeface="Roboto Light"/>
                <a:cs typeface="Roboto Light"/>
                <a:sym typeface="Roboto Light"/>
              </a:rPr>
              <a:t>Summary</a:t>
            </a:r>
            <a:endParaRPr b="0" i="0" sz="3000" u="none" cap="none" strike="noStrike">
              <a:solidFill>
                <a:srgbClr val="FFFFFF"/>
              </a:solidFill>
              <a:latin typeface="Roboto Light"/>
              <a:ea typeface="Roboto Light"/>
              <a:cs typeface="Roboto Light"/>
              <a:sym typeface="Roboto Light"/>
            </a:endParaRPr>
          </a:p>
        </p:txBody>
      </p:sp>
      <p:sp>
        <p:nvSpPr>
          <p:cNvPr id="1035" name="Google Shape;1035;g2e53cd2b5ae_0_0"/>
          <p:cNvSpPr txBox="1"/>
          <p:nvPr/>
        </p:nvSpPr>
        <p:spPr>
          <a:xfrm>
            <a:off x="3339700" y="445800"/>
            <a:ext cx="8518800" cy="5172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2400"/>
              <a:buFont typeface="Arial"/>
              <a:buNone/>
            </a:pPr>
            <a:r>
              <a:t/>
            </a:r>
            <a:endParaRPr b="1" i="0" sz="2400" u="none" cap="none" strike="noStrike">
              <a:solidFill>
                <a:srgbClr val="082D49"/>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0" name="Shape 1040"/>
        <p:cNvGrpSpPr/>
        <p:nvPr/>
      </p:nvGrpSpPr>
      <p:grpSpPr>
        <a:xfrm>
          <a:off x="0" y="0"/>
          <a:ext cx="0" cy="0"/>
          <a:chOff x="0" y="0"/>
          <a:chExt cx="0" cy="0"/>
        </a:xfrm>
      </p:grpSpPr>
      <p:sp>
        <p:nvSpPr>
          <p:cNvPr id="1041" name="Google Shape;1041;g2e4c1f984bb_1_66"/>
          <p:cNvSpPr/>
          <p:nvPr/>
        </p:nvSpPr>
        <p:spPr>
          <a:xfrm>
            <a:off x="3339700" y="1079800"/>
            <a:ext cx="8429700" cy="5358600"/>
          </a:xfrm>
          <a:prstGeom prst="rect">
            <a:avLst/>
          </a:prstGeom>
          <a:solidFill>
            <a:srgbClr val="F2F2F2"/>
          </a:solidFill>
          <a:ln>
            <a:noFill/>
          </a:ln>
        </p:spPr>
        <p:txBody>
          <a:bodyPr anchorCtr="0" anchor="ctr" bIns="121900" lIns="121900" spcFirstLastPara="1" rIns="121900" wrap="square" tIns="121900">
            <a:noAutofit/>
          </a:bodyPr>
          <a:lstStyle/>
          <a:p>
            <a:pPr indent="0" lvl="0" marL="45720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Model choice:</a:t>
            </a:r>
            <a:endParaRPr sz="1800"/>
          </a:p>
          <a:p>
            <a:pPr indent="-3111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Start with linear regression.</a:t>
            </a:r>
            <a:endParaRPr sz="1800"/>
          </a:p>
          <a:p>
            <a:pPr indent="-3111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Progress to Prophet for time series </a:t>
            </a:r>
            <a:r>
              <a:rPr lang="en-US" sz="1800"/>
              <a:t>forecasting</a:t>
            </a:r>
            <a:r>
              <a:rPr b="0" i="0" lang="en-US" sz="1800" u="none" cap="none" strike="noStrike">
                <a:solidFill>
                  <a:srgbClr val="000000"/>
                </a:solidFill>
                <a:latin typeface="Arial"/>
                <a:ea typeface="Arial"/>
                <a:cs typeface="Arial"/>
                <a:sym typeface="Arial"/>
              </a:rPr>
              <a:t>.</a:t>
            </a:r>
            <a:endParaRPr sz="1800"/>
          </a:p>
          <a:p>
            <a:pPr indent="-3111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ARIMA / SARIMA</a:t>
            </a:r>
            <a:endParaRPr b="0" i="0" sz="1800" u="none" cap="none" strike="noStrike">
              <a:solidFill>
                <a:srgbClr val="000000"/>
              </a:solidFill>
              <a:latin typeface="Arial"/>
              <a:ea typeface="Arial"/>
              <a:cs typeface="Arial"/>
              <a:sym typeface="Arial"/>
            </a:endParaRPr>
          </a:p>
          <a:p>
            <a:pPr indent="-311150" lvl="0" marL="285750" marR="0" rtl="0" algn="l">
              <a:lnSpc>
                <a:spcPct val="100000"/>
              </a:lnSpc>
              <a:spcBef>
                <a:spcPts val="0"/>
              </a:spcBef>
              <a:spcAft>
                <a:spcPts val="0"/>
              </a:spcAft>
              <a:buSzPts val="1800"/>
              <a:buChar char="•"/>
            </a:pPr>
            <a:r>
              <a:rPr lang="en-US" sz="1800"/>
              <a:t>Garch model</a:t>
            </a:r>
            <a:endParaRPr sz="1800"/>
          </a:p>
          <a:p>
            <a:pPr indent="-196850" lvl="0" marL="28575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800" u="none" cap="none" strike="noStrike">
                <a:solidFill>
                  <a:srgbClr val="000000"/>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p:txBody>
      </p:sp>
      <p:sp>
        <p:nvSpPr>
          <p:cNvPr id="1042" name="Google Shape;1042;g2e4c1f984bb_1_66"/>
          <p:cNvSpPr/>
          <p:nvPr/>
        </p:nvSpPr>
        <p:spPr>
          <a:xfrm>
            <a:off x="426002" y="445800"/>
            <a:ext cx="2761800" cy="2761800"/>
          </a:xfrm>
          <a:prstGeom prst="rect">
            <a:avLst/>
          </a:prstGeom>
          <a:solidFill>
            <a:srgbClr val="082D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g2e4c1f984bb_1_66"/>
          <p:cNvSpPr txBox="1"/>
          <p:nvPr/>
        </p:nvSpPr>
        <p:spPr>
          <a:xfrm>
            <a:off x="581640" y="1520011"/>
            <a:ext cx="2408400" cy="621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FFFFFF"/>
                </a:solidFill>
                <a:latin typeface="Roboto Light"/>
                <a:ea typeface="Roboto Light"/>
                <a:cs typeface="Roboto Light"/>
                <a:sym typeface="Roboto Light"/>
              </a:rPr>
              <a:t>Summary</a:t>
            </a:r>
            <a:endParaRPr b="0" i="0" sz="3000" u="none" cap="none" strike="noStrike">
              <a:solidFill>
                <a:srgbClr val="FFFFFF"/>
              </a:solidFill>
              <a:latin typeface="Roboto Light"/>
              <a:ea typeface="Roboto Light"/>
              <a:cs typeface="Roboto Light"/>
              <a:sym typeface="Roboto Light"/>
            </a:endParaRPr>
          </a:p>
        </p:txBody>
      </p:sp>
      <p:sp>
        <p:nvSpPr>
          <p:cNvPr id="1044" name="Google Shape;1044;g2e4c1f984bb_1_66"/>
          <p:cNvSpPr txBox="1"/>
          <p:nvPr/>
        </p:nvSpPr>
        <p:spPr>
          <a:xfrm>
            <a:off x="3339700" y="445800"/>
            <a:ext cx="8518800" cy="5172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2400"/>
              <a:buFont typeface="Arial"/>
              <a:buNone/>
            </a:pPr>
            <a:r>
              <a:t/>
            </a:r>
            <a:endParaRPr b="1" i="0" sz="2400" u="none" cap="none" strike="noStrike">
              <a:solidFill>
                <a:srgbClr val="082D49"/>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9" name="Shape 1049"/>
        <p:cNvGrpSpPr/>
        <p:nvPr/>
      </p:nvGrpSpPr>
      <p:grpSpPr>
        <a:xfrm>
          <a:off x="0" y="0"/>
          <a:ext cx="0" cy="0"/>
          <a:chOff x="0" y="0"/>
          <a:chExt cx="0" cy="0"/>
        </a:xfrm>
      </p:grpSpPr>
      <p:sp>
        <p:nvSpPr>
          <p:cNvPr id="1050" name="Google Shape;1050;p23"/>
          <p:cNvSpPr/>
          <p:nvPr/>
        </p:nvSpPr>
        <p:spPr>
          <a:xfrm>
            <a:off x="3339700" y="1079800"/>
            <a:ext cx="8429700" cy="5358600"/>
          </a:xfrm>
          <a:prstGeom prst="rect">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sz="1800"/>
          </a:p>
          <a:p>
            <a:pPr indent="0" lvl="0" marL="0" marR="0" rtl="0" algn="l">
              <a:lnSpc>
                <a:spcPct val="100000"/>
              </a:lnSpc>
              <a:spcBef>
                <a:spcPts val="0"/>
              </a:spcBef>
              <a:spcAft>
                <a:spcPts val="0"/>
              </a:spcAft>
              <a:buClr>
                <a:srgbClr val="000000"/>
              </a:buClr>
              <a:buSzPts val="1400"/>
              <a:buFont typeface="Arial"/>
              <a:buNone/>
            </a:pPr>
            <a:r>
              <a:t/>
            </a:r>
            <a:endParaRPr sz="1800"/>
          </a:p>
          <a:p>
            <a:pPr indent="0" lvl="0" marL="0" marR="0" rtl="0" algn="l">
              <a:lnSpc>
                <a:spcPct val="100000"/>
              </a:lnSpc>
              <a:spcBef>
                <a:spcPts val="0"/>
              </a:spcBef>
              <a:spcAft>
                <a:spcPts val="0"/>
              </a:spcAft>
              <a:buClr>
                <a:srgbClr val="000000"/>
              </a:buClr>
              <a:buSzPts val="1400"/>
              <a:buFont typeface="Arial"/>
              <a:buNone/>
            </a:pPr>
            <a:r>
              <a:t/>
            </a:r>
            <a:endParaRPr sz="1800"/>
          </a:p>
          <a:p>
            <a:pPr indent="0" lvl="0" marL="0" marR="0" rtl="0" algn="l">
              <a:lnSpc>
                <a:spcPct val="100000"/>
              </a:lnSpc>
              <a:spcBef>
                <a:spcPts val="0"/>
              </a:spcBef>
              <a:spcAft>
                <a:spcPts val="0"/>
              </a:spcAft>
              <a:buClr>
                <a:srgbClr val="000000"/>
              </a:buClr>
              <a:buSzPts val="1400"/>
              <a:buFont typeface="Arial"/>
              <a:buNone/>
            </a:pPr>
            <a:r>
              <a:rPr b="0" i="0" lang="en-US" sz="1800" u="none" cap="none" strike="noStrike">
                <a:solidFill>
                  <a:srgbClr val="000000"/>
                </a:solidFill>
                <a:latin typeface="Arial"/>
                <a:ea typeface="Arial"/>
                <a:cs typeface="Arial"/>
                <a:sym typeface="Arial"/>
              </a:rPr>
              <a:t>Data issues:</a:t>
            </a:r>
            <a:endParaRPr sz="1800"/>
          </a:p>
          <a:p>
            <a:pPr indent="-311150" lvl="0" marL="285750" marR="0" rtl="0" algn="l">
              <a:lnSpc>
                <a:spcPct val="100000"/>
              </a:lnSpc>
              <a:spcBef>
                <a:spcPts val="0"/>
              </a:spcBef>
              <a:spcAft>
                <a:spcPts val="0"/>
              </a:spcAft>
              <a:buClr>
                <a:srgbClr val="000000"/>
              </a:buClr>
              <a:buSzPts val="1800"/>
              <a:buFont typeface="Arial"/>
              <a:buChar char="•"/>
            </a:pPr>
            <a:r>
              <a:rPr lang="en-US" sz="1800"/>
              <a:t>Data source provided poor formatted data for use</a:t>
            </a:r>
            <a:endParaRPr sz="1800"/>
          </a:p>
          <a:p>
            <a:pPr indent="-3111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Missing values and inconsistencies in historical sales data.</a:t>
            </a:r>
            <a:endParaRPr sz="1800"/>
          </a:p>
          <a:p>
            <a:pPr indent="-3111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Challenges in incorporating external data like economic indicators and weather conditions.</a:t>
            </a:r>
            <a:endParaRPr sz="1800"/>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1051" name="Google Shape;1051;p23"/>
          <p:cNvSpPr/>
          <p:nvPr/>
        </p:nvSpPr>
        <p:spPr>
          <a:xfrm>
            <a:off x="426002" y="445800"/>
            <a:ext cx="2761800" cy="27618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2" name="Google Shape;1052;p23"/>
          <p:cNvSpPr txBox="1"/>
          <p:nvPr/>
        </p:nvSpPr>
        <p:spPr>
          <a:xfrm>
            <a:off x="581640" y="1520011"/>
            <a:ext cx="2408400" cy="621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082D49"/>
                </a:solidFill>
                <a:latin typeface="Roboto Light"/>
                <a:ea typeface="Roboto Light"/>
                <a:cs typeface="Roboto Light"/>
                <a:sym typeface="Roboto Light"/>
              </a:rPr>
              <a:t>Problems Encountered</a:t>
            </a:r>
            <a:endParaRPr b="0" i="0" sz="3000" u="none" cap="none" strike="noStrike">
              <a:solidFill>
                <a:srgbClr val="082D49"/>
              </a:solidFill>
              <a:latin typeface="Roboto Light"/>
              <a:ea typeface="Roboto Light"/>
              <a:cs typeface="Roboto Light"/>
              <a:sym typeface="Roboto Light"/>
            </a:endParaRPr>
          </a:p>
        </p:txBody>
      </p:sp>
      <p:sp>
        <p:nvSpPr>
          <p:cNvPr id="1053" name="Google Shape;1053;p23"/>
          <p:cNvSpPr txBox="1"/>
          <p:nvPr/>
        </p:nvSpPr>
        <p:spPr>
          <a:xfrm>
            <a:off x="3339700" y="445800"/>
            <a:ext cx="8518800" cy="5172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2400"/>
              <a:buFont typeface="Arial"/>
              <a:buNone/>
            </a:pPr>
            <a:r>
              <a:t/>
            </a:r>
            <a:endParaRPr b="1" i="0" sz="2400" u="none" cap="none" strike="noStrike">
              <a:solidFill>
                <a:srgbClr val="082D49"/>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8" name="Shape 1058"/>
        <p:cNvGrpSpPr/>
        <p:nvPr/>
      </p:nvGrpSpPr>
      <p:grpSpPr>
        <a:xfrm>
          <a:off x="0" y="0"/>
          <a:ext cx="0" cy="0"/>
          <a:chOff x="0" y="0"/>
          <a:chExt cx="0" cy="0"/>
        </a:xfrm>
      </p:grpSpPr>
      <p:sp>
        <p:nvSpPr>
          <p:cNvPr id="1059" name="Google Shape;1059;g2e4c1f984bb_1_74"/>
          <p:cNvSpPr/>
          <p:nvPr/>
        </p:nvSpPr>
        <p:spPr>
          <a:xfrm>
            <a:off x="3339700" y="1079800"/>
            <a:ext cx="8429700" cy="5358600"/>
          </a:xfrm>
          <a:prstGeom prst="rect">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Technical Challenges:</a:t>
            </a:r>
            <a:endParaRPr sz="1800"/>
          </a:p>
          <a:p>
            <a:pPr indent="-3111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Handling different data types (datetime, numerical, categorical).</a:t>
            </a:r>
            <a:endParaRPr sz="1800"/>
          </a:p>
          <a:p>
            <a:pPr indent="-3111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Converting datetime data to a suitable numeric format for model input.</a:t>
            </a:r>
            <a:endParaRPr sz="1800"/>
          </a:p>
          <a:p>
            <a:pPr indent="-3111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Ensuring data preprocessing steps do not introduce biases or errors.</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p:txBody>
      </p:sp>
      <p:sp>
        <p:nvSpPr>
          <p:cNvPr id="1060" name="Google Shape;1060;g2e4c1f984bb_1_74"/>
          <p:cNvSpPr/>
          <p:nvPr/>
        </p:nvSpPr>
        <p:spPr>
          <a:xfrm>
            <a:off x="426002" y="445800"/>
            <a:ext cx="2761800" cy="27618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1" name="Google Shape;1061;g2e4c1f984bb_1_74"/>
          <p:cNvSpPr txBox="1"/>
          <p:nvPr/>
        </p:nvSpPr>
        <p:spPr>
          <a:xfrm>
            <a:off x="581640" y="1520011"/>
            <a:ext cx="2408400" cy="621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082D49"/>
                </a:solidFill>
                <a:latin typeface="Roboto Light"/>
                <a:ea typeface="Roboto Light"/>
                <a:cs typeface="Roboto Light"/>
                <a:sym typeface="Roboto Light"/>
              </a:rPr>
              <a:t>Problems Encountered</a:t>
            </a:r>
            <a:endParaRPr b="0" i="0" sz="3000" u="none" cap="none" strike="noStrike">
              <a:solidFill>
                <a:srgbClr val="082D49"/>
              </a:solidFill>
              <a:latin typeface="Roboto Light"/>
              <a:ea typeface="Roboto Light"/>
              <a:cs typeface="Roboto Light"/>
              <a:sym typeface="Roboto Light"/>
            </a:endParaRPr>
          </a:p>
        </p:txBody>
      </p:sp>
      <p:sp>
        <p:nvSpPr>
          <p:cNvPr id="1062" name="Google Shape;1062;g2e4c1f984bb_1_74"/>
          <p:cNvSpPr txBox="1"/>
          <p:nvPr/>
        </p:nvSpPr>
        <p:spPr>
          <a:xfrm>
            <a:off x="3339700" y="445800"/>
            <a:ext cx="8518800" cy="5172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2400"/>
              <a:buFont typeface="Arial"/>
              <a:buNone/>
            </a:pPr>
            <a:r>
              <a:t/>
            </a:r>
            <a:endParaRPr b="1" i="0" sz="2400" u="none" cap="none" strike="noStrike">
              <a:solidFill>
                <a:srgbClr val="082D49"/>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7" name="Shape 1067"/>
        <p:cNvGrpSpPr/>
        <p:nvPr/>
      </p:nvGrpSpPr>
      <p:grpSpPr>
        <a:xfrm>
          <a:off x="0" y="0"/>
          <a:ext cx="0" cy="0"/>
          <a:chOff x="0" y="0"/>
          <a:chExt cx="0" cy="0"/>
        </a:xfrm>
      </p:grpSpPr>
      <p:sp>
        <p:nvSpPr>
          <p:cNvPr id="1068" name="Google Shape;1068;g2e4c1f984bb_1_82"/>
          <p:cNvSpPr/>
          <p:nvPr/>
        </p:nvSpPr>
        <p:spPr>
          <a:xfrm>
            <a:off x="3339700" y="1079800"/>
            <a:ext cx="8429700" cy="5358600"/>
          </a:xfrm>
          <a:prstGeom prst="rect">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Modeling Difficulties:</a:t>
            </a:r>
            <a:endParaRPr sz="1800"/>
          </a:p>
          <a:p>
            <a:pPr indent="-3111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Selecting the appropriate model for initial and advanced stages.</a:t>
            </a:r>
            <a:endParaRPr sz="1800"/>
          </a:p>
          <a:p>
            <a:pPr indent="-3111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Balancing model complexity with performance and interpretability.</a:t>
            </a:r>
            <a:endParaRPr sz="1800"/>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p:txBody>
      </p:sp>
      <p:sp>
        <p:nvSpPr>
          <p:cNvPr id="1069" name="Google Shape;1069;g2e4c1f984bb_1_82"/>
          <p:cNvSpPr/>
          <p:nvPr/>
        </p:nvSpPr>
        <p:spPr>
          <a:xfrm>
            <a:off x="426002" y="445800"/>
            <a:ext cx="2761800" cy="27618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0" name="Google Shape;1070;g2e4c1f984bb_1_82"/>
          <p:cNvSpPr txBox="1"/>
          <p:nvPr/>
        </p:nvSpPr>
        <p:spPr>
          <a:xfrm>
            <a:off x="581640" y="1520011"/>
            <a:ext cx="2408400" cy="621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082D49"/>
                </a:solidFill>
                <a:latin typeface="Roboto Light"/>
                <a:ea typeface="Roboto Light"/>
                <a:cs typeface="Roboto Light"/>
                <a:sym typeface="Roboto Light"/>
              </a:rPr>
              <a:t>Problems Encountered</a:t>
            </a:r>
            <a:endParaRPr b="0" i="0" sz="3000" u="none" cap="none" strike="noStrike">
              <a:solidFill>
                <a:srgbClr val="082D49"/>
              </a:solidFill>
              <a:latin typeface="Roboto Light"/>
              <a:ea typeface="Roboto Light"/>
              <a:cs typeface="Roboto Light"/>
              <a:sym typeface="Roboto Light"/>
            </a:endParaRPr>
          </a:p>
        </p:txBody>
      </p:sp>
      <p:sp>
        <p:nvSpPr>
          <p:cNvPr id="1071" name="Google Shape;1071;g2e4c1f984bb_1_82"/>
          <p:cNvSpPr txBox="1"/>
          <p:nvPr/>
        </p:nvSpPr>
        <p:spPr>
          <a:xfrm>
            <a:off x="3339700" y="445800"/>
            <a:ext cx="8518800" cy="5172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2400"/>
              <a:buFont typeface="Arial"/>
              <a:buNone/>
            </a:pPr>
            <a:r>
              <a:t/>
            </a:r>
            <a:endParaRPr b="1" i="0" sz="2400" u="none" cap="none" strike="noStrike">
              <a:solidFill>
                <a:srgbClr val="082D49"/>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6" name="Shape 1076"/>
        <p:cNvGrpSpPr/>
        <p:nvPr/>
      </p:nvGrpSpPr>
      <p:grpSpPr>
        <a:xfrm>
          <a:off x="0" y="0"/>
          <a:ext cx="0" cy="0"/>
          <a:chOff x="0" y="0"/>
          <a:chExt cx="0" cy="0"/>
        </a:xfrm>
      </p:grpSpPr>
      <p:sp>
        <p:nvSpPr>
          <p:cNvPr id="1077" name="Google Shape;1077;p24"/>
          <p:cNvSpPr/>
          <p:nvPr/>
        </p:nvSpPr>
        <p:spPr>
          <a:xfrm>
            <a:off x="3336298" y="1053600"/>
            <a:ext cx="8429700" cy="5358600"/>
          </a:xfrm>
          <a:prstGeom prst="rect">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a:p>
          <a:p>
            <a:pPr indent="0" lvl="0" marL="0" marR="0" rtl="0" algn="l">
              <a:lnSpc>
                <a:spcPct val="100000"/>
              </a:lnSpc>
              <a:spcBef>
                <a:spcPts val="0"/>
              </a:spcBef>
              <a:spcAft>
                <a:spcPts val="0"/>
              </a:spcAft>
              <a:buClr>
                <a:srgbClr val="000000"/>
              </a:buClr>
              <a:buSzPts val="1400"/>
              <a:buFont typeface="Arial"/>
              <a:buNone/>
            </a:pPr>
            <a:r>
              <a:t/>
            </a:r>
            <a:endParaRPr sz="1800"/>
          </a:p>
          <a:p>
            <a:pPr indent="0" lvl="0" marL="0" marR="0" rtl="0" algn="l">
              <a:lnSpc>
                <a:spcPct val="100000"/>
              </a:lnSpc>
              <a:spcBef>
                <a:spcPts val="0"/>
              </a:spcBef>
              <a:spcAft>
                <a:spcPts val="0"/>
              </a:spcAft>
              <a:buClr>
                <a:srgbClr val="000000"/>
              </a:buClr>
              <a:buSzPts val="1400"/>
              <a:buFont typeface="Arial"/>
              <a:buNone/>
            </a:pPr>
            <a:r>
              <a:t/>
            </a:r>
            <a:endParaRPr sz="1800"/>
          </a:p>
          <a:p>
            <a:pPr indent="0" lvl="0" marL="0" marR="0" rtl="0" algn="l">
              <a:lnSpc>
                <a:spcPct val="100000"/>
              </a:lnSpc>
              <a:spcBef>
                <a:spcPts val="0"/>
              </a:spcBef>
              <a:spcAft>
                <a:spcPts val="0"/>
              </a:spcAft>
              <a:buClr>
                <a:srgbClr val="000000"/>
              </a:buClr>
              <a:buSzPts val="1400"/>
              <a:buFont typeface="Arial"/>
              <a:buNone/>
            </a:pPr>
            <a:r>
              <a:t/>
            </a:r>
            <a:endParaRPr sz="1800"/>
          </a:p>
          <a:p>
            <a:pPr indent="0" lvl="0" marL="0" marR="0" rtl="0" algn="l">
              <a:lnSpc>
                <a:spcPct val="100000"/>
              </a:lnSpc>
              <a:spcBef>
                <a:spcPts val="0"/>
              </a:spcBef>
              <a:spcAft>
                <a:spcPts val="0"/>
              </a:spcAft>
              <a:buClr>
                <a:srgbClr val="000000"/>
              </a:buClr>
              <a:buSzPts val="1400"/>
              <a:buFont typeface="Arial"/>
              <a:buNone/>
            </a:pPr>
            <a:r>
              <a:t/>
            </a:r>
            <a:endParaRPr sz="1800"/>
          </a:p>
          <a:p>
            <a:pPr indent="0" lvl="0" marL="0" marR="0" rtl="0" algn="l">
              <a:lnSpc>
                <a:spcPct val="100000"/>
              </a:lnSpc>
              <a:spcBef>
                <a:spcPts val="0"/>
              </a:spcBef>
              <a:spcAft>
                <a:spcPts val="0"/>
              </a:spcAft>
              <a:buClr>
                <a:srgbClr val="000000"/>
              </a:buClr>
              <a:buSzPts val="1400"/>
              <a:buFont typeface="Arial"/>
              <a:buNone/>
            </a:pPr>
            <a:r>
              <a:rPr b="0" i="0" lang="en-US" sz="1800" u="none" cap="none" strike="noStrike">
                <a:solidFill>
                  <a:srgbClr val="000000"/>
                </a:solidFill>
                <a:latin typeface="Arial"/>
                <a:ea typeface="Arial"/>
                <a:cs typeface="Arial"/>
                <a:sym typeface="Arial"/>
              </a:rPr>
              <a:t>Data Enhancement:</a:t>
            </a:r>
            <a:endParaRPr sz="1800"/>
          </a:p>
          <a:p>
            <a:pPr indent="-3111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Integrate more detailed external data (e.g., economic forecasts, advanced weather data).</a:t>
            </a:r>
            <a:endParaRPr sz="1800"/>
          </a:p>
          <a:p>
            <a:pPr indent="-3111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Collect and include data on customer demographics and buying behaviors.</a:t>
            </a:r>
            <a:endParaRPr sz="1800"/>
          </a:p>
          <a:p>
            <a:pPr indent="-196850" lvl="0" marL="28575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Model Improvement:</a:t>
            </a:r>
            <a:endParaRPr sz="1800"/>
          </a:p>
          <a:p>
            <a:pPr indent="-3111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Experiment with additional machine learning models</a:t>
            </a:r>
            <a:endParaRPr sz="1800"/>
          </a:p>
          <a:p>
            <a:pPr indent="-3111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Explore ensemble methods for improved prediction accuracy.</a:t>
            </a:r>
            <a:endParaRPr sz="1800"/>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78" name="Google Shape;1078;p24"/>
          <p:cNvSpPr/>
          <p:nvPr/>
        </p:nvSpPr>
        <p:spPr>
          <a:xfrm>
            <a:off x="426002" y="445800"/>
            <a:ext cx="2761800" cy="2761800"/>
          </a:xfrm>
          <a:prstGeom prst="rect">
            <a:avLst/>
          </a:prstGeom>
          <a:solidFill>
            <a:srgbClr val="AADC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9" name="Google Shape;1079;p24"/>
          <p:cNvSpPr txBox="1"/>
          <p:nvPr/>
        </p:nvSpPr>
        <p:spPr>
          <a:xfrm>
            <a:off x="581650" y="1520000"/>
            <a:ext cx="2847300" cy="621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082D49"/>
                </a:solidFill>
                <a:latin typeface="Roboto Light"/>
                <a:ea typeface="Roboto Light"/>
                <a:cs typeface="Roboto Light"/>
                <a:sym typeface="Roboto Light"/>
              </a:rPr>
              <a:t>Future Considerations</a:t>
            </a:r>
            <a:endParaRPr b="0" i="0" sz="2800" u="none" cap="none" strike="noStrike">
              <a:solidFill>
                <a:srgbClr val="082D49"/>
              </a:solidFill>
              <a:latin typeface="Roboto Light"/>
              <a:ea typeface="Roboto Light"/>
              <a:cs typeface="Roboto Light"/>
              <a:sym typeface="Roboto Light"/>
            </a:endParaRPr>
          </a:p>
        </p:txBody>
      </p:sp>
      <p:sp>
        <p:nvSpPr>
          <p:cNvPr id="1080" name="Google Shape;1080;p24"/>
          <p:cNvSpPr txBox="1"/>
          <p:nvPr/>
        </p:nvSpPr>
        <p:spPr>
          <a:xfrm>
            <a:off x="3339700" y="445800"/>
            <a:ext cx="8518800" cy="5172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2400"/>
              <a:buFont typeface="Arial"/>
              <a:buNone/>
            </a:pPr>
            <a:r>
              <a:t/>
            </a:r>
            <a:endParaRPr b="1" i="0" sz="2400" u="none" cap="none" strike="noStrike">
              <a:solidFill>
                <a:srgbClr val="082D49"/>
              </a:solidFill>
              <a:latin typeface="Roboto"/>
              <a:ea typeface="Roboto"/>
              <a:cs typeface="Roboto"/>
              <a:sym typeface="Roboto"/>
            </a:endParaRPr>
          </a:p>
        </p:txBody>
      </p:sp>
      <p:pic>
        <p:nvPicPr>
          <p:cNvPr id="1081" name="Google Shape;1081;p24"/>
          <p:cNvPicPr preferRelativeResize="0"/>
          <p:nvPr/>
        </p:nvPicPr>
        <p:blipFill rotWithShape="1">
          <a:blip r:embed="rId3">
            <a:alphaModFix/>
          </a:blip>
          <a:srcRect b="0" l="0" r="0" t="0"/>
          <a:stretch/>
        </p:blipFill>
        <p:spPr>
          <a:xfrm>
            <a:off x="1496250" y="2402412"/>
            <a:ext cx="621301" cy="6213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9" name="Shape 849"/>
        <p:cNvGrpSpPr/>
        <p:nvPr/>
      </p:nvGrpSpPr>
      <p:grpSpPr>
        <a:xfrm>
          <a:off x="0" y="0"/>
          <a:ext cx="0" cy="0"/>
          <a:chOff x="0" y="0"/>
          <a:chExt cx="0" cy="0"/>
        </a:xfrm>
      </p:grpSpPr>
      <p:sp>
        <p:nvSpPr>
          <p:cNvPr id="850" name="Google Shape;850;p3"/>
          <p:cNvSpPr/>
          <p:nvPr/>
        </p:nvSpPr>
        <p:spPr>
          <a:xfrm>
            <a:off x="3339700" y="3446850"/>
            <a:ext cx="8429700" cy="3089700"/>
          </a:xfrm>
          <a:prstGeom prst="rect">
            <a:avLst/>
          </a:prstGeom>
          <a:solidFill>
            <a:srgbClr val="F2F2F2"/>
          </a:solid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None/>
            </a:pPr>
            <a:r>
              <a:rPr lang="en-US" sz="1800">
                <a:solidFill>
                  <a:srgbClr val="0D0D0D"/>
                </a:solidFill>
              </a:rPr>
              <a:t>Items considered core relevance with our project and research </a:t>
            </a:r>
            <a:endParaRPr sz="1800">
              <a:solidFill>
                <a:srgbClr val="0D0D0D"/>
              </a:solidFill>
            </a:endParaRPr>
          </a:p>
          <a:p>
            <a:pPr indent="0" lvl="0" marL="0" marR="0" rtl="0" algn="l">
              <a:lnSpc>
                <a:spcPct val="100000"/>
              </a:lnSpc>
              <a:spcBef>
                <a:spcPts val="0"/>
              </a:spcBef>
              <a:spcAft>
                <a:spcPts val="0"/>
              </a:spcAft>
              <a:buNone/>
            </a:pPr>
            <a:r>
              <a:t/>
            </a:r>
            <a:endParaRPr sz="1800">
              <a:solidFill>
                <a:srgbClr val="0D0D0D"/>
              </a:solidFill>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D0D0D"/>
                </a:solidFill>
                <a:latin typeface="Arial"/>
                <a:ea typeface="Arial"/>
                <a:cs typeface="Arial"/>
                <a:sym typeface="Arial"/>
              </a:rPr>
              <a:t>Historical sales data analysis.</a:t>
            </a:r>
            <a:endParaRPr sz="1800"/>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D0D0D"/>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D0D0D"/>
                </a:solidFill>
                <a:latin typeface="Arial"/>
                <a:ea typeface="Arial"/>
                <a:cs typeface="Arial"/>
                <a:sym typeface="Arial"/>
              </a:rPr>
              <a:t>Incorporation of seasonality.</a:t>
            </a:r>
            <a:endParaRPr sz="1800"/>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D0D0D"/>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D0D0D"/>
                </a:solidFill>
                <a:latin typeface="Arial"/>
                <a:ea typeface="Arial"/>
                <a:cs typeface="Arial"/>
                <a:sym typeface="Arial"/>
              </a:rPr>
              <a:t>Consideration of economic conditions.</a:t>
            </a:r>
            <a:endParaRPr b="0" i="0" sz="1800" u="none" cap="none" strike="noStrike">
              <a:solidFill>
                <a:srgbClr val="0D0D0D"/>
              </a:solidFill>
              <a:latin typeface="Arial"/>
              <a:ea typeface="Arial"/>
              <a:cs typeface="Arial"/>
              <a:sym typeface="Arial"/>
            </a:endParaRPr>
          </a:p>
        </p:txBody>
      </p:sp>
      <p:sp>
        <p:nvSpPr>
          <p:cNvPr id="851" name="Google Shape;851;p3"/>
          <p:cNvSpPr/>
          <p:nvPr/>
        </p:nvSpPr>
        <p:spPr>
          <a:xfrm>
            <a:off x="426002" y="445800"/>
            <a:ext cx="2761800" cy="2761800"/>
          </a:xfrm>
          <a:prstGeom prst="rect">
            <a:avLst/>
          </a:prstGeom>
          <a:solidFill>
            <a:srgbClr val="005E7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3"/>
          <p:cNvSpPr txBox="1"/>
          <p:nvPr/>
        </p:nvSpPr>
        <p:spPr>
          <a:xfrm>
            <a:off x="3339700" y="2812850"/>
            <a:ext cx="8518800" cy="5172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2400"/>
              <a:buFont typeface="Arial"/>
              <a:buNone/>
            </a:pPr>
            <a:r>
              <a:rPr b="1" i="0" lang="en-US" sz="2400" u="none" cap="none" strike="noStrike">
                <a:solidFill>
                  <a:srgbClr val="005E77"/>
                </a:solidFill>
                <a:latin typeface="Roboto"/>
                <a:ea typeface="Roboto"/>
                <a:cs typeface="Roboto"/>
                <a:sym typeface="Roboto"/>
              </a:rPr>
              <a:t>Key Components</a:t>
            </a:r>
            <a:endParaRPr b="1" i="0" sz="2400" u="none" cap="none" strike="noStrike">
              <a:solidFill>
                <a:srgbClr val="005E77"/>
              </a:solidFill>
              <a:latin typeface="Roboto"/>
              <a:ea typeface="Roboto"/>
              <a:cs typeface="Roboto"/>
              <a:sym typeface="Roboto"/>
            </a:endParaRPr>
          </a:p>
        </p:txBody>
      </p:sp>
      <p:sp>
        <p:nvSpPr>
          <p:cNvPr id="853" name="Google Shape;853;p3"/>
          <p:cNvSpPr txBox="1"/>
          <p:nvPr/>
        </p:nvSpPr>
        <p:spPr>
          <a:xfrm>
            <a:off x="581640" y="1520011"/>
            <a:ext cx="2408400" cy="621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FFFFFF"/>
                </a:solidFill>
                <a:latin typeface="Roboto Light"/>
                <a:ea typeface="Roboto Light"/>
                <a:cs typeface="Roboto Light"/>
                <a:sym typeface="Roboto Light"/>
              </a:rPr>
              <a:t>Project Overview</a:t>
            </a:r>
            <a:endParaRPr b="0" i="0" sz="3000" u="none" cap="none" strike="noStrike">
              <a:solidFill>
                <a:srgbClr val="FFFFFF"/>
              </a:solidFill>
              <a:latin typeface="Roboto Light"/>
              <a:ea typeface="Roboto Light"/>
              <a:cs typeface="Roboto Light"/>
              <a:sym typeface="Roboto 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6" name="Shape 1086"/>
        <p:cNvGrpSpPr/>
        <p:nvPr/>
      </p:nvGrpSpPr>
      <p:grpSpPr>
        <a:xfrm>
          <a:off x="0" y="0"/>
          <a:ext cx="0" cy="0"/>
          <a:chOff x="0" y="0"/>
          <a:chExt cx="0" cy="0"/>
        </a:xfrm>
      </p:grpSpPr>
      <p:sp>
        <p:nvSpPr>
          <p:cNvPr id="1087" name="Google Shape;1087;g2e4c1f984bb_1_118"/>
          <p:cNvSpPr/>
          <p:nvPr/>
        </p:nvSpPr>
        <p:spPr>
          <a:xfrm>
            <a:off x="3336298" y="1053600"/>
            <a:ext cx="8429700" cy="5358600"/>
          </a:xfrm>
          <a:prstGeom prst="rect">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a:p>
          <a:p>
            <a:pPr indent="0" lvl="0" marL="0" marR="0" rtl="0" algn="l">
              <a:lnSpc>
                <a:spcPct val="100000"/>
              </a:lnSpc>
              <a:spcBef>
                <a:spcPts val="0"/>
              </a:spcBef>
              <a:spcAft>
                <a:spcPts val="0"/>
              </a:spcAft>
              <a:buClr>
                <a:srgbClr val="000000"/>
              </a:buClr>
              <a:buSzPts val="1400"/>
              <a:buFont typeface="Arial"/>
              <a:buNone/>
            </a:pPr>
            <a:r>
              <a:t/>
            </a:r>
            <a:endParaRPr/>
          </a:p>
          <a:p>
            <a:pPr indent="0" lvl="0" marL="0" marR="0" rtl="0" algn="l">
              <a:lnSpc>
                <a:spcPct val="100000"/>
              </a:lnSpc>
              <a:spcBef>
                <a:spcPts val="0"/>
              </a:spcBef>
              <a:spcAft>
                <a:spcPts val="0"/>
              </a:spcAft>
              <a:buClr>
                <a:srgbClr val="000000"/>
              </a:buClr>
              <a:buSzPts val="1400"/>
              <a:buFont typeface="Arial"/>
              <a:buNone/>
            </a:pPr>
            <a:r>
              <a:t/>
            </a:r>
            <a:endParaRPr/>
          </a:p>
          <a:p>
            <a:pPr indent="0" lvl="0" marL="0" marR="0" rtl="0" algn="l">
              <a:lnSpc>
                <a:spcPct val="100000"/>
              </a:lnSpc>
              <a:spcBef>
                <a:spcPts val="0"/>
              </a:spcBef>
              <a:spcAft>
                <a:spcPts val="0"/>
              </a:spcAft>
              <a:buClr>
                <a:srgbClr val="000000"/>
              </a:buClr>
              <a:buSzPts val="1400"/>
              <a:buFont typeface="Arial"/>
              <a:buNone/>
            </a:pPr>
            <a:r>
              <a:t/>
            </a:r>
            <a:endParaRPr/>
          </a:p>
          <a:p>
            <a:pPr indent="0" lvl="0" marL="0" marR="0" rtl="0" algn="l">
              <a:lnSpc>
                <a:spcPct val="100000"/>
              </a:lnSpc>
              <a:spcBef>
                <a:spcPts val="0"/>
              </a:spcBef>
              <a:spcAft>
                <a:spcPts val="0"/>
              </a:spcAft>
              <a:buClr>
                <a:srgbClr val="000000"/>
              </a:buClr>
              <a:buSzPts val="1400"/>
              <a:buFont typeface="Arial"/>
              <a:buNone/>
            </a:pPr>
            <a:r>
              <a:t/>
            </a:r>
            <a:endParaRPr/>
          </a:p>
          <a:p>
            <a:pPr indent="0" lvl="0" marL="0" marR="0" rtl="0" algn="l">
              <a:lnSpc>
                <a:spcPct val="100000"/>
              </a:lnSpc>
              <a:spcBef>
                <a:spcPts val="0"/>
              </a:spcBef>
              <a:spcAft>
                <a:spcPts val="0"/>
              </a:spcAft>
              <a:buClr>
                <a:srgbClr val="000000"/>
              </a:buClr>
              <a:buSzPts val="1400"/>
              <a:buFont typeface="Arial"/>
              <a:buNone/>
            </a:pPr>
            <a:r>
              <a:t/>
            </a:r>
            <a:endParaRPr/>
          </a:p>
          <a:p>
            <a:pPr indent="0" lvl="0" marL="88900" marR="0" rtl="0" algn="l">
              <a:lnSpc>
                <a:spcPct val="100000"/>
              </a:lnSpc>
              <a:spcBef>
                <a:spcPts val="0"/>
              </a:spcBef>
              <a:spcAft>
                <a:spcPts val="0"/>
              </a:spcAft>
              <a:buClr>
                <a:srgbClr val="000000"/>
              </a:buClr>
              <a:buSzPts val="1400"/>
              <a:buFont typeface="Arial"/>
              <a:buNone/>
            </a:pPr>
            <a:r>
              <a:t/>
            </a:r>
            <a:endParaRPr sz="1800"/>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System Deployment:</a:t>
            </a:r>
            <a:endParaRPr sz="1800"/>
          </a:p>
          <a:p>
            <a:pPr indent="-3111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Develop a real-time forecasting system that updates predictions based on new sales data.</a:t>
            </a:r>
            <a:endParaRPr sz="1800"/>
          </a:p>
          <a:p>
            <a:pPr indent="-3111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Implement a user-friendly interface for store managers to access forecast and insights.</a:t>
            </a:r>
            <a:endParaRPr sz="1800"/>
          </a:p>
          <a:p>
            <a:pPr indent="-196850" lvl="0" marL="28575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Evaluation and Feedback:</a:t>
            </a:r>
            <a:endParaRPr sz="1800"/>
          </a:p>
          <a:p>
            <a:pPr indent="-3111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Continuously evaluate model performance with new data.</a:t>
            </a:r>
            <a:endParaRPr sz="1800"/>
          </a:p>
          <a:p>
            <a:pPr indent="-3111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Gather feedback from stakeholders to refine the model and improve its usefulness.</a:t>
            </a:r>
            <a:endParaRPr b="0" i="0" sz="1800" u="none" cap="none" strike="noStrike">
              <a:solidFill>
                <a:srgbClr val="000000"/>
              </a:solidFill>
              <a:latin typeface="Arial"/>
              <a:ea typeface="Arial"/>
              <a:cs typeface="Arial"/>
              <a:sym typeface="Arial"/>
            </a:endParaRPr>
          </a:p>
        </p:txBody>
      </p:sp>
      <p:sp>
        <p:nvSpPr>
          <p:cNvPr id="1088" name="Google Shape;1088;g2e4c1f984bb_1_118"/>
          <p:cNvSpPr/>
          <p:nvPr/>
        </p:nvSpPr>
        <p:spPr>
          <a:xfrm>
            <a:off x="426002" y="445800"/>
            <a:ext cx="2761800" cy="2761800"/>
          </a:xfrm>
          <a:prstGeom prst="rect">
            <a:avLst/>
          </a:prstGeom>
          <a:solidFill>
            <a:srgbClr val="AADC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9" name="Google Shape;1089;g2e4c1f984bb_1_118"/>
          <p:cNvSpPr txBox="1"/>
          <p:nvPr/>
        </p:nvSpPr>
        <p:spPr>
          <a:xfrm>
            <a:off x="581650" y="1520000"/>
            <a:ext cx="2847300" cy="621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082D49"/>
                </a:solidFill>
                <a:latin typeface="Roboto Light"/>
                <a:ea typeface="Roboto Light"/>
                <a:cs typeface="Roboto Light"/>
                <a:sym typeface="Roboto Light"/>
              </a:rPr>
              <a:t>Future Considerations</a:t>
            </a:r>
            <a:endParaRPr b="0" i="0" sz="2800" u="none" cap="none" strike="noStrike">
              <a:solidFill>
                <a:srgbClr val="082D49"/>
              </a:solidFill>
              <a:latin typeface="Roboto Light"/>
              <a:ea typeface="Roboto Light"/>
              <a:cs typeface="Roboto Light"/>
              <a:sym typeface="Roboto Light"/>
            </a:endParaRPr>
          </a:p>
        </p:txBody>
      </p:sp>
      <p:sp>
        <p:nvSpPr>
          <p:cNvPr id="1090" name="Google Shape;1090;g2e4c1f984bb_1_118"/>
          <p:cNvSpPr txBox="1"/>
          <p:nvPr/>
        </p:nvSpPr>
        <p:spPr>
          <a:xfrm>
            <a:off x="3339700" y="445800"/>
            <a:ext cx="8518800" cy="5172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2400"/>
              <a:buFont typeface="Arial"/>
              <a:buNone/>
            </a:pPr>
            <a:r>
              <a:t/>
            </a:r>
            <a:endParaRPr b="1" i="0" sz="2400" u="none" cap="none" strike="noStrike">
              <a:solidFill>
                <a:srgbClr val="082D49"/>
              </a:solidFill>
              <a:latin typeface="Roboto"/>
              <a:ea typeface="Roboto"/>
              <a:cs typeface="Roboto"/>
              <a:sym typeface="Roboto"/>
            </a:endParaRPr>
          </a:p>
        </p:txBody>
      </p:sp>
      <p:pic>
        <p:nvPicPr>
          <p:cNvPr id="1091" name="Google Shape;1091;g2e4c1f984bb_1_118"/>
          <p:cNvPicPr preferRelativeResize="0"/>
          <p:nvPr/>
        </p:nvPicPr>
        <p:blipFill rotWithShape="1">
          <a:blip r:embed="rId3">
            <a:alphaModFix/>
          </a:blip>
          <a:srcRect b="0" l="0" r="0" t="0"/>
          <a:stretch/>
        </p:blipFill>
        <p:spPr>
          <a:xfrm>
            <a:off x="1496250" y="2402412"/>
            <a:ext cx="621301" cy="6213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8" name="Shape 858"/>
        <p:cNvGrpSpPr/>
        <p:nvPr/>
      </p:nvGrpSpPr>
      <p:grpSpPr>
        <a:xfrm>
          <a:off x="0" y="0"/>
          <a:ext cx="0" cy="0"/>
          <a:chOff x="0" y="0"/>
          <a:chExt cx="0" cy="0"/>
        </a:xfrm>
      </p:grpSpPr>
      <p:sp>
        <p:nvSpPr>
          <p:cNvPr id="859" name="Google Shape;859;p4"/>
          <p:cNvSpPr/>
          <p:nvPr/>
        </p:nvSpPr>
        <p:spPr>
          <a:xfrm>
            <a:off x="3339700" y="3446850"/>
            <a:ext cx="8429700" cy="3089700"/>
          </a:xfrm>
          <a:prstGeom prst="rect">
            <a:avLst/>
          </a:prstGeom>
          <a:solidFill>
            <a:srgbClr val="F2F2F2"/>
          </a:solidFill>
          <a:ln>
            <a:noFill/>
          </a:ln>
        </p:spPr>
        <p:txBody>
          <a:bodyPr anchorCtr="0" anchor="ctr" bIns="121900" lIns="121900" spcFirstLastPara="1" rIns="121900" wrap="square" tIns="121900">
            <a:noAutofit/>
          </a:bodyPr>
          <a:lstStyle/>
          <a:p>
            <a:pPr indent="0" lvl="0" marL="0" rtl="0" algn="l">
              <a:lnSpc>
                <a:spcPct val="115000"/>
              </a:lnSpc>
              <a:spcBef>
                <a:spcPts val="0"/>
              </a:spcBef>
              <a:spcAft>
                <a:spcPts val="0"/>
              </a:spcAft>
              <a:buNone/>
            </a:pPr>
            <a:r>
              <a:rPr lang="en-US" sz="1800">
                <a:solidFill>
                  <a:srgbClr val="0D0D0D"/>
                </a:solidFill>
              </a:rPr>
              <a:t>Data Preparation</a:t>
            </a:r>
            <a:endParaRPr sz="1800">
              <a:solidFill>
                <a:srgbClr val="0D0D0D"/>
              </a:solidFill>
            </a:endParaRPr>
          </a:p>
          <a:p>
            <a:pPr indent="0" lvl="0" marL="0" rtl="0" algn="l">
              <a:spcBef>
                <a:spcPts val="0"/>
              </a:spcBef>
              <a:spcAft>
                <a:spcPts val="0"/>
              </a:spcAft>
              <a:buNone/>
            </a:pPr>
            <a:r>
              <a:t/>
            </a:r>
            <a:endParaRPr sz="1800">
              <a:solidFill>
                <a:srgbClr val="0D0D0D"/>
              </a:solidFill>
            </a:endParaRPr>
          </a:p>
          <a:p>
            <a:pPr indent="-285750" lvl="0" marL="285750" rtl="0" algn="l">
              <a:spcBef>
                <a:spcPts val="0"/>
              </a:spcBef>
              <a:spcAft>
                <a:spcPts val="0"/>
              </a:spcAft>
              <a:buSzPts val="1800"/>
              <a:buChar char="•"/>
            </a:pPr>
            <a:r>
              <a:rPr lang="en-US" sz="1800">
                <a:solidFill>
                  <a:srgbClr val="0D0D0D"/>
                </a:solidFill>
              </a:rPr>
              <a:t>Historical sales data: Includes features like date, quantity sold, store location, pricing, etc.</a:t>
            </a:r>
            <a:endParaRPr sz="1800"/>
          </a:p>
          <a:p>
            <a:pPr indent="0" lvl="0" marL="0" rtl="0" algn="l">
              <a:spcBef>
                <a:spcPts val="0"/>
              </a:spcBef>
              <a:spcAft>
                <a:spcPts val="0"/>
              </a:spcAft>
              <a:buNone/>
            </a:pPr>
            <a:r>
              <a:t/>
            </a:r>
            <a:endParaRPr sz="1800">
              <a:solidFill>
                <a:srgbClr val="0D0D0D"/>
              </a:solidFill>
            </a:endParaRPr>
          </a:p>
          <a:p>
            <a:pPr indent="-285750" lvl="0" marL="285750" rtl="0" algn="l">
              <a:spcBef>
                <a:spcPts val="0"/>
              </a:spcBef>
              <a:spcAft>
                <a:spcPts val="0"/>
              </a:spcAft>
              <a:buSzPts val="1800"/>
              <a:buChar char="•"/>
            </a:pPr>
            <a:r>
              <a:rPr lang="en-US" sz="1800">
                <a:solidFill>
                  <a:srgbClr val="0D0D0D"/>
                </a:solidFill>
              </a:rPr>
              <a:t>Target Variable: Sales volume in gallons</a:t>
            </a:r>
            <a:endParaRPr sz="1800"/>
          </a:p>
          <a:p>
            <a:pPr indent="-171450" lvl="0" marL="285750" rtl="0" algn="l">
              <a:spcBef>
                <a:spcPts val="0"/>
              </a:spcBef>
              <a:spcAft>
                <a:spcPts val="0"/>
              </a:spcAft>
              <a:buNone/>
            </a:pPr>
            <a:r>
              <a:t/>
            </a:r>
            <a:endParaRPr sz="1800">
              <a:solidFill>
                <a:srgbClr val="0D0D0D"/>
              </a:solidFill>
            </a:endParaRPr>
          </a:p>
          <a:p>
            <a:pPr indent="-285750" lvl="0" marL="285750" rtl="0" algn="l">
              <a:spcBef>
                <a:spcPts val="0"/>
              </a:spcBef>
              <a:spcAft>
                <a:spcPts val="0"/>
              </a:spcAft>
              <a:buSzPts val="1800"/>
              <a:buChar char="•"/>
            </a:pPr>
            <a:r>
              <a:rPr lang="en-US" sz="1800">
                <a:solidFill>
                  <a:srgbClr val="0D0D0D"/>
                </a:solidFill>
              </a:rPr>
              <a:t>Features: Date (converted to numeric format) - Price</a:t>
            </a:r>
            <a:endParaRPr sz="1500">
              <a:solidFill>
                <a:srgbClr val="0D0D0D"/>
              </a:solidFill>
            </a:endParaRPr>
          </a:p>
          <a:p>
            <a:pPr indent="-228600" lvl="0" marL="457200" marR="0" rtl="0" algn="l">
              <a:lnSpc>
                <a:spcPct val="100000"/>
              </a:lnSpc>
              <a:spcBef>
                <a:spcPts val="0"/>
              </a:spcBef>
              <a:spcAft>
                <a:spcPts val="0"/>
              </a:spcAft>
              <a:buClr>
                <a:srgbClr val="0D0D0D"/>
              </a:buClr>
              <a:buSzPts val="1800"/>
              <a:buFont typeface="Arial"/>
              <a:buNone/>
            </a:pPr>
            <a:r>
              <a:t/>
            </a:r>
            <a:endParaRPr sz="1800">
              <a:solidFill>
                <a:srgbClr val="0D0D0D"/>
              </a:solidFill>
            </a:endParaRPr>
          </a:p>
          <a:p>
            <a:pPr indent="-228600" lvl="0" marL="457200" marR="0" rtl="0" algn="l">
              <a:lnSpc>
                <a:spcPct val="100000"/>
              </a:lnSpc>
              <a:spcBef>
                <a:spcPts val="0"/>
              </a:spcBef>
              <a:spcAft>
                <a:spcPts val="0"/>
              </a:spcAft>
              <a:buClr>
                <a:srgbClr val="0D0D0D"/>
              </a:buClr>
              <a:buSzPts val="1800"/>
              <a:buFont typeface="Arial"/>
              <a:buNone/>
            </a:pPr>
            <a:r>
              <a:t/>
            </a:r>
            <a:endParaRPr sz="1800">
              <a:solidFill>
                <a:srgbClr val="0D0D0D"/>
              </a:solidFill>
            </a:endParaRPr>
          </a:p>
        </p:txBody>
      </p:sp>
      <p:sp>
        <p:nvSpPr>
          <p:cNvPr id="860" name="Google Shape;860;p4"/>
          <p:cNvSpPr/>
          <p:nvPr/>
        </p:nvSpPr>
        <p:spPr>
          <a:xfrm>
            <a:off x="426002" y="445800"/>
            <a:ext cx="2761800" cy="2761800"/>
          </a:xfrm>
          <a:prstGeom prst="rect">
            <a:avLst/>
          </a:prstGeom>
          <a:solidFill>
            <a:srgbClr val="00C7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4"/>
          <p:cNvSpPr txBox="1"/>
          <p:nvPr/>
        </p:nvSpPr>
        <p:spPr>
          <a:xfrm>
            <a:off x="3339700" y="2812850"/>
            <a:ext cx="8518800" cy="5172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FBE8D5"/>
              </a:buClr>
              <a:buSzPts val="3400"/>
              <a:buFont typeface="Calibri"/>
              <a:buNone/>
            </a:pPr>
            <a:r>
              <a:rPr b="1" i="0" lang="en-US" sz="2400" u="none" cap="none" strike="noStrike">
                <a:solidFill>
                  <a:srgbClr val="00C7CC"/>
                </a:solidFill>
                <a:latin typeface="Roboto"/>
                <a:ea typeface="Roboto"/>
                <a:cs typeface="Roboto"/>
                <a:sym typeface="Roboto"/>
              </a:rPr>
              <a:t>Overview of data collection, cleanup and exploration process</a:t>
            </a:r>
            <a:endParaRPr b="1" i="0" sz="2400" u="none" cap="none" strike="noStrike">
              <a:solidFill>
                <a:srgbClr val="00C7CC"/>
              </a:solidFill>
              <a:latin typeface="Roboto"/>
              <a:ea typeface="Roboto"/>
              <a:cs typeface="Roboto"/>
              <a:sym typeface="Roboto"/>
            </a:endParaRPr>
          </a:p>
        </p:txBody>
      </p:sp>
      <p:sp>
        <p:nvSpPr>
          <p:cNvPr id="862" name="Google Shape;862;p4"/>
          <p:cNvSpPr txBox="1"/>
          <p:nvPr/>
        </p:nvSpPr>
        <p:spPr>
          <a:xfrm>
            <a:off x="581640" y="1520011"/>
            <a:ext cx="2408400" cy="621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082D49"/>
                </a:solidFill>
                <a:latin typeface="Roboto Light"/>
                <a:ea typeface="Roboto Light"/>
                <a:cs typeface="Roboto Light"/>
                <a:sym typeface="Roboto Light"/>
              </a:rPr>
              <a:t>Project Overview</a:t>
            </a:r>
            <a:endParaRPr b="0" i="0" sz="3000" u="none" cap="none" strike="noStrike">
              <a:solidFill>
                <a:srgbClr val="082D49"/>
              </a:solidFill>
              <a:latin typeface="Roboto Light"/>
              <a:ea typeface="Roboto Light"/>
              <a:cs typeface="Roboto Light"/>
              <a:sym typeface="Roboto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7" name="Shape 867"/>
        <p:cNvGrpSpPr/>
        <p:nvPr/>
      </p:nvGrpSpPr>
      <p:grpSpPr>
        <a:xfrm>
          <a:off x="0" y="0"/>
          <a:ext cx="0" cy="0"/>
          <a:chOff x="0" y="0"/>
          <a:chExt cx="0" cy="0"/>
        </a:xfrm>
      </p:grpSpPr>
      <p:sp>
        <p:nvSpPr>
          <p:cNvPr id="868" name="Google Shape;868;g2e4c1f984bb_1_102"/>
          <p:cNvSpPr/>
          <p:nvPr/>
        </p:nvSpPr>
        <p:spPr>
          <a:xfrm>
            <a:off x="3339700" y="3446850"/>
            <a:ext cx="8429700" cy="3089700"/>
          </a:xfrm>
          <a:prstGeom prst="rect">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D0D0D"/>
              </a:buClr>
              <a:buSzPts val="1800"/>
              <a:buFont typeface="Arial"/>
              <a:buNone/>
            </a:pPr>
            <a:r>
              <a:t/>
            </a:r>
            <a:endParaRPr sz="1800">
              <a:solidFill>
                <a:srgbClr val="0D0D0D"/>
              </a:solidFill>
            </a:endParaRPr>
          </a:p>
          <a:p>
            <a:pPr indent="0" lvl="0" marL="0" marR="0" rtl="0" algn="l">
              <a:lnSpc>
                <a:spcPct val="100000"/>
              </a:lnSpc>
              <a:spcBef>
                <a:spcPts val="0"/>
              </a:spcBef>
              <a:spcAft>
                <a:spcPts val="0"/>
              </a:spcAft>
              <a:buClr>
                <a:srgbClr val="0D0D0D"/>
              </a:buClr>
              <a:buSzPts val="1800"/>
              <a:buFont typeface="Arial"/>
              <a:buNone/>
            </a:pPr>
            <a:r>
              <a:t/>
            </a:r>
            <a:endParaRPr sz="1800">
              <a:solidFill>
                <a:srgbClr val="0D0D0D"/>
              </a:solidFill>
            </a:endParaRPr>
          </a:p>
          <a:p>
            <a:pPr indent="0" lvl="0" marL="0" rtl="0" algn="l">
              <a:lnSpc>
                <a:spcPct val="115000"/>
              </a:lnSpc>
              <a:spcBef>
                <a:spcPts val="0"/>
              </a:spcBef>
              <a:spcAft>
                <a:spcPts val="0"/>
              </a:spcAft>
              <a:buNone/>
            </a:pPr>
            <a:r>
              <a:rPr lang="en-US" sz="1800">
                <a:solidFill>
                  <a:srgbClr val="0D0D0D"/>
                </a:solidFill>
              </a:rPr>
              <a:t>Data Preprocessing</a:t>
            </a:r>
            <a:endParaRPr sz="1800">
              <a:solidFill>
                <a:srgbClr val="0D0D0D"/>
              </a:solidFill>
            </a:endParaRPr>
          </a:p>
          <a:p>
            <a:pPr indent="0" lvl="0" marL="0" rtl="0" algn="l">
              <a:spcBef>
                <a:spcPts val="0"/>
              </a:spcBef>
              <a:spcAft>
                <a:spcPts val="0"/>
              </a:spcAft>
              <a:buNone/>
            </a:pPr>
            <a:r>
              <a:t/>
            </a:r>
            <a:endParaRPr sz="1800">
              <a:solidFill>
                <a:srgbClr val="0D0D0D"/>
              </a:solidFill>
            </a:endParaRPr>
          </a:p>
          <a:p>
            <a:pPr indent="-285750" lvl="0" marL="285750" rtl="0" algn="l">
              <a:spcBef>
                <a:spcPts val="0"/>
              </a:spcBef>
              <a:spcAft>
                <a:spcPts val="0"/>
              </a:spcAft>
              <a:buSzPts val="1800"/>
              <a:buChar char="•"/>
            </a:pPr>
            <a:r>
              <a:rPr lang="en-US" sz="1800">
                <a:solidFill>
                  <a:srgbClr val="0D0D0D"/>
                </a:solidFill>
              </a:rPr>
              <a:t>Transform </a:t>
            </a:r>
            <a:r>
              <a:rPr lang="en-US" sz="1800">
                <a:solidFill>
                  <a:srgbClr val="0D0D0D"/>
                </a:solidFill>
              </a:rPr>
              <a:t>provided </a:t>
            </a:r>
            <a:r>
              <a:rPr lang="en-US" sz="1800">
                <a:solidFill>
                  <a:srgbClr val="0D0D0D"/>
                </a:solidFill>
              </a:rPr>
              <a:t>data into a stable format that can be shaped into a dataframe</a:t>
            </a:r>
            <a:endParaRPr sz="1800"/>
          </a:p>
          <a:p>
            <a:pPr indent="0" lvl="0" marL="0" rtl="0" algn="l">
              <a:spcBef>
                <a:spcPts val="0"/>
              </a:spcBef>
              <a:spcAft>
                <a:spcPts val="0"/>
              </a:spcAft>
              <a:buNone/>
            </a:pPr>
            <a:r>
              <a:t/>
            </a:r>
            <a:endParaRPr sz="1800">
              <a:solidFill>
                <a:srgbClr val="0D0D0D"/>
              </a:solidFill>
            </a:endParaRPr>
          </a:p>
          <a:p>
            <a:pPr indent="-285750" lvl="0" marL="285750" rtl="0" algn="l">
              <a:spcBef>
                <a:spcPts val="0"/>
              </a:spcBef>
              <a:spcAft>
                <a:spcPts val="0"/>
              </a:spcAft>
              <a:buSzPts val="1800"/>
              <a:buChar char="•"/>
            </a:pPr>
            <a:r>
              <a:rPr lang="en-US" sz="1800">
                <a:solidFill>
                  <a:srgbClr val="0D0D0D"/>
                </a:solidFill>
              </a:rPr>
              <a:t>Handle missing values: </a:t>
            </a:r>
            <a:r>
              <a:rPr lang="en-US" sz="1800">
                <a:solidFill>
                  <a:srgbClr val="0D0D0D"/>
                </a:solidFill>
              </a:rPr>
              <a:t>Impute or drop rows/columns with significant missing data, and scaling data where required.</a:t>
            </a:r>
            <a:endParaRPr sz="1800"/>
          </a:p>
          <a:p>
            <a:pPr indent="-171450" lvl="0" marL="285750" rtl="0" algn="l">
              <a:spcBef>
                <a:spcPts val="0"/>
              </a:spcBef>
              <a:spcAft>
                <a:spcPts val="0"/>
              </a:spcAft>
              <a:buNone/>
            </a:pPr>
            <a:r>
              <a:t/>
            </a:r>
            <a:endParaRPr sz="1800">
              <a:solidFill>
                <a:srgbClr val="0D0D0D"/>
              </a:solidFill>
            </a:endParaRPr>
          </a:p>
          <a:p>
            <a:pPr indent="-285750" lvl="0" marL="285750" rtl="0" algn="l">
              <a:spcBef>
                <a:spcPts val="0"/>
              </a:spcBef>
              <a:spcAft>
                <a:spcPts val="0"/>
              </a:spcAft>
              <a:buSzPts val="1800"/>
              <a:buChar char="•"/>
            </a:pPr>
            <a:r>
              <a:rPr lang="en-US" sz="1800">
                <a:solidFill>
                  <a:srgbClr val="0D0D0D"/>
                </a:solidFill>
              </a:rPr>
              <a:t>Convert data to numeric and datetime formats for regression analysis</a:t>
            </a:r>
            <a:endParaRPr sz="1800">
              <a:solidFill>
                <a:srgbClr val="0D0D0D"/>
              </a:solidFill>
            </a:endParaRPr>
          </a:p>
          <a:p>
            <a:pPr indent="-228600" lvl="0" marL="457200" marR="0" rtl="0" algn="l">
              <a:lnSpc>
                <a:spcPct val="100000"/>
              </a:lnSpc>
              <a:spcBef>
                <a:spcPts val="0"/>
              </a:spcBef>
              <a:spcAft>
                <a:spcPts val="0"/>
              </a:spcAft>
              <a:buClr>
                <a:srgbClr val="0D0D0D"/>
              </a:buClr>
              <a:buSzPts val="1800"/>
              <a:buFont typeface="Arial"/>
              <a:buNone/>
            </a:pPr>
            <a:r>
              <a:t/>
            </a:r>
            <a:endParaRPr sz="1800">
              <a:solidFill>
                <a:srgbClr val="0D0D0D"/>
              </a:solidFill>
            </a:endParaRPr>
          </a:p>
          <a:p>
            <a:pPr indent="-228600" lvl="0" marL="457200" marR="0" rtl="0" algn="l">
              <a:lnSpc>
                <a:spcPct val="100000"/>
              </a:lnSpc>
              <a:spcBef>
                <a:spcPts val="0"/>
              </a:spcBef>
              <a:spcAft>
                <a:spcPts val="0"/>
              </a:spcAft>
              <a:buClr>
                <a:srgbClr val="0D0D0D"/>
              </a:buClr>
              <a:buSzPts val="1800"/>
              <a:buFont typeface="Arial"/>
              <a:buNone/>
            </a:pPr>
            <a:r>
              <a:t/>
            </a:r>
            <a:endParaRPr sz="1800">
              <a:solidFill>
                <a:srgbClr val="0D0D0D"/>
              </a:solidFill>
            </a:endParaRPr>
          </a:p>
          <a:p>
            <a:pPr indent="-228600" lvl="0" marL="457200" marR="0" rtl="0" algn="l">
              <a:lnSpc>
                <a:spcPct val="100000"/>
              </a:lnSpc>
              <a:spcBef>
                <a:spcPts val="0"/>
              </a:spcBef>
              <a:spcAft>
                <a:spcPts val="0"/>
              </a:spcAft>
              <a:buClr>
                <a:srgbClr val="0D0D0D"/>
              </a:buClr>
              <a:buSzPts val="1800"/>
              <a:buFont typeface="Arial"/>
              <a:buNone/>
            </a:pPr>
            <a:r>
              <a:t/>
            </a:r>
            <a:endParaRPr sz="1800">
              <a:solidFill>
                <a:srgbClr val="0D0D0D"/>
              </a:solidFill>
            </a:endParaRPr>
          </a:p>
        </p:txBody>
      </p:sp>
      <p:sp>
        <p:nvSpPr>
          <p:cNvPr id="869" name="Google Shape;869;g2e4c1f984bb_1_102"/>
          <p:cNvSpPr/>
          <p:nvPr/>
        </p:nvSpPr>
        <p:spPr>
          <a:xfrm>
            <a:off x="426002" y="445800"/>
            <a:ext cx="2761800" cy="2761800"/>
          </a:xfrm>
          <a:prstGeom prst="rect">
            <a:avLst/>
          </a:prstGeom>
          <a:solidFill>
            <a:srgbClr val="00C7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g2e4c1f984bb_1_102"/>
          <p:cNvSpPr txBox="1"/>
          <p:nvPr/>
        </p:nvSpPr>
        <p:spPr>
          <a:xfrm>
            <a:off x="3339700" y="2812850"/>
            <a:ext cx="8518800" cy="5172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FBE8D5"/>
              </a:buClr>
              <a:buSzPts val="3400"/>
              <a:buFont typeface="Calibri"/>
              <a:buNone/>
            </a:pPr>
            <a:r>
              <a:rPr b="1" i="0" lang="en-US" sz="2400" u="none" cap="none" strike="noStrike">
                <a:solidFill>
                  <a:srgbClr val="00C7CC"/>
                </a:solidFill>
                <a:latin typeface="Roboto"/>
                <a:ea typeface="Roboto"/>
                <a:cs typeface="Roboto"/>
                <a:sym typeface="Roboto"/>
              </a:rPr>
              <a:t>Overview of data collection, cleanup and exploration process</a:t>
            </a:r>
            <a:endParaRPr b="1" i="0" sz="2400" u="none" cap="none" strike="noStrike">
              <a:solidFill>
                <a:srgbClr val="00C7CC"/>
              </a:solidFill>
              <a:latin typeface="Roboto"/>
              <a:ea typeface="Roboto"/>
              <a:cs typeface="Roboto"/>
              <a:sym typeface="Roboto"/>
            </a:endParaRPr>
          </a:p>
        </p:txBody>
      </p:sp>
      <p:sp>
        <p:nvSpPr>
          <p:cNvPr id="871" name="Google Shape;871;g2e4c1f984bb_1_102"/>
          <p:cNvSpPr txBox="1"/>
          <p:nvPr/>
        </p:nvSpPr>
        <p:spPr>
          <a:xfrm>
            <a:off x="581640" y="1520011"/>
            <a:ext cx="2408400" cy="621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082D49"/>
                </a:solidFill>
                <a:latin typeface="Roboto Light"/>
                <a:ea typeface="Roboto Light"/>
                <a:cs typeface="Roboto Light"/>
                <a:sym typeface="Roboto Light"/>
              </a:rPr>
              <a:t>Project Overview</a:t>
            </a:r>
            <a:endParaRPr b="0" i="0" sz="3000" u="none" cap="none" strike="noStrike">
              <a:solidFill>
                <a:srgbClr val="082D49"/>
              </a:solidFill>
              <a:latin typeface="Roboto Light"/>
              <a:ea typeface="Roboto Light"/>
              <a:cs typeface="Roboto Light"/>
              <a:sym typeface="Roboto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6" name="Shape 876"/>
        <p:cNvGrpSpPr/>
        <p:nvPr/>
      </p:nvGrpSpPr>
      <p:grpSpPr>
        <a:xfrm>
          <a:off x="0" y="0"/>
          <a:ext cx="0" cy="0"/>
          <a:chOff x="0" y="0"/>
          <a:chExt cx="0" cy="0"/>
        </a:xfrm>
      </p:grpSpPr>
      <p:sp>
        <p:nvSpPr>
          <p:cNvPr id="877" name="Google Shape;877;g2e4c1f984bb_1_110"/>
          <p:cNvSpPr/>
          <p:nvPr/>
        </p:nvSpPr>
        <p:spPr>
          <a:xfrm>
            <a:off x="3339700" y="3446850"/>
            <a:ext cx="8429700" cy="3089700"/>
          </a:xfrm>
          <a:prstGeom prst="rect">
            <a:avLst/>
          </a:prstGeom>
          <a:solidFill>
            <a:srgbClr val="F2F2F2"/>
          </a:solidFill>
          <a:ln>
            <a:noFill/>
          </a:ln>
        </p:spPr>
        <p:txBody>
          <a:bodyPr anchorCtr="0" anchor="ctr" bIns="121900" lIns="121900" spcFirstLastPara="1" rIns="121900" wrap="square" tIns="121900">
            <a:noAutofit/>
          </a:bodyPr>
          <a:lstStyle/>
          <a:p>
            <a:pPr indent="0" lvl="0" marL="0" rtl="0" algn="l">
              <a:lnSpc>
                <a:spcPct val="115000"/>
              </a:lnSpc>
              <a:spcBef>
                <a:spcPts val="0"/>
              </a:spcBef>
              <a:spcAft>
                <a:spcPts val="0"/>
              </a:spcAft>
              <a:buNone/>
            </a:pPr>
            <a:r>
              <a:rPr lang="en-US" sz="1800">
                <a:solidFill>
                  <a:srgbClr val="0D0D0D"/>
                </a:solidFill>
              </a:rPr>
              <a:t>Data Exploration</a:t>
            </a:r>
            <a:endParaRPr sz="1800">
              <a:solidFill>
                <a:srgbClr val="0D0D0D"/>
              </a:solidFill>
            </a:endParaRPr>
          </a:p>
          <a:p>
            <a:pPr indent="0" lvl="0" marL="0" rtl="0" algn="l">
              <a:spcBef>
                <a:spcPts val="0"/>
              </a:spcBef>
              <a:spcAft>
                <a:spcPts val="0"/>
              </a:spcAft>
              <a:buNone/>
            </a:pPr>
            <a:r>
              <a:t/>
            </a:r>
            <a:endParaRPr sz="1800">
              <a:solidFill>
                <a:srgbClr val="0D0D0D"/>
              </a:solidFill>
            </a:endParaRPr>
          </a:p>
          <a:p>
            <a:pPr indent="-285750" lvl="0" marL="285750" rtl="0" algn="l">
              <a:spcBef>
                <a:spcPts val="0"/>
              </a:spcBef>
              <a:spcAft>
                <a:spcPts val="0"/>
              </a:spcAft>
              <a:buSzPts val="1800"/>
              <a:buChar char="•"/>
            </a:pPr>
            <a:r>
              <a:rPr lang="en-US" sz="1800">
                <a:solidFill>
                  <a:srgbClr val="0D0D0D"/>
                </a:solidFill>
              </a:rPr>
              <a:t>Trending of given data to observe values over time</a:t>
            </a:r>
            <a:endParaRPr sz="1800"/>
          </a:p>
          <a:p>
            <a:pPr indent="0" lvl="0" marL="0" rtl="0" algn="l">
              <a:spcBef>
                <a:spcPts val="0"/>
              </a:spcBef>
              <a:spcAft>
                <a:spcPts val="0"/>
              </a:spcAft>
              <a:buNone/>
            </a:pPr>
            <a:r>
              <a:t/>
            </a:r>
            <a:endParaRPr sz="1800">
              <a:solidFill>
                <a:srgbClr val="0D0D0D"/>
              </a:solidFill>
            </a:endParaRPr>
          </a:p>
          <a:p>
            <a:pPr indent="-285750" lvl="0" marL="285750" rtl="0" algn="l">
              <a:spcBef>
                <a:spcPts val="0"/>
              </a:spcBef>
              <a:spcAft>
                <a:spcPts val="0"/>
              </a:spcAft>
              <a:buSzPts val="1800"/>
              <a:buChar char="•"/>
            </a:pPr>
            <a:r>
              <a:rPr lang="en-US" sz="1800">
                <a:solidFill>
                  <a:srgbClr val="0D0D0D"/>
                </a:solidFill>
              </a:rPr>
              <a:t>Plotting data points to identify anomalies</a:t>
            </a:r>
            <a:endParaRPr sz="1800"/>
          </a:p>
          <a:p>
            <a:pPr indent="-171450" lvl="0" marL="285750" rtl="0" algn="l">
              <a:spcBef>
                <a:spcPts val="0"/>
              </a:spcBef>
              <a:spcAft>
                <a:spcPts val="0"/>
              </a:spcAft>
              <a:buNone/>
            </a:pPr>
            <a:r>
              <a:t/>
            </a:r>
            <a:endParaRPr sz="1800">
              <a:solidFill>
                <a:srgbClr val="0D0D0D"/>
              </a:solidFill>
            </a:endParaRPr>
          </a:p>
          <a:p>
            <a:pPr indent="-285750" lvl="0" marL="285750" rtl="0" algn="l">
              <a:spcBef>
                <a:spcPts val="0"/>
              </a:spcBef>
              <a:spcAft>
                <a:spcPts val="0"/>
              </a:spcAft>
              <a:buSzPts val="1800"/>
              <a:buChar char="•"/>
            </a:pPr>
            <a:r>
              <a:rPr lang="en-US" sz="1800">
                <a:solidFill>
                  <a:srgbClr val="0D0D0D"/>
                </a:solidFill>
              </a:rPr>
              <a:t>Research for required format required for models selected</a:t>
            </a:r>
            <a:endParaRPr sz="1800">
              <a:solidFill>
                <a:srgbClr val="0D0D0D"/>
              </a:solidFill>
            </a:endParaRPr>
          </a:p>
          <a:p>
            <a:pPr indent="0" lvl="0" marL="457200" rtl="0" algn="l">
              <a:spcBef>
                <a:spcPts val="0"/>
              </a:spcBef>
              <a:spcAft>
                <a:spcPts val="0"/>
              </a:spcAft>
              <a:buNone/>
            </a:pPr>
            <a:r>
              <a:t/>
            </a:r>
            <a:endParaRPr sz="1800">
              <a:solidFill>
                <a:srgbClr val="0D0D0D"/>
              </a:solidFill>
            </a:endParaRPr>
          </a:p>
          <a:p>
            <a:pPr indent="0" lvl="0" marL="457200" rtl="0" algn="l">
              <a:spcBef>
                <a:spcPts val="0"/>
              </a:spcBef>
              <a:spcAft>
                <a:spcPts val="0"/>
              </a:spcAft>
              <a:buNone/>
            </a:pPr>
            <a:r>
              <a:t/>
            </a:r>
            <a:endParaRPr sz="1800">
              <a:solidFill>
                <a:srgbClr val="0D0D0D"/>
              </a:solidFill>
            </a:endParaRPr>
          </a:p>
          <a:p>
            <a:pPr indent="0" lvl="0" marL="457200" rtl="0" algn="l">
              <a:spcBef>
                <a:spcPts val="0"/>
              </a:spcBef>
              <a:spcAft>
                <a:spcPts val="0"/>
              </a:spcAft>
              <a:buNone/>
            </a:pPr>
            <a:r>
              <a:t/>
            </a:r>
            <a:endParaRPr sz="1800">
              <a:solidFill>
                <a:srgbClr val="0D0D0D"/>
              </a:solidFill>
            </a:endParaRPr>
          </a:p>
        </p:txBody>
      </p:sp>
      <p:sp>
        <p:nvSpPr>
          <p:cNvPr id="878" name="Google Shape;878;g2e4c1f984bb_1_110"/>
          <p:cNvSpPr/>
          <p:nvPr/>
        </p:nvSpPr>
        <p:spPr>
          <a:xfrm>
            <a:off x="426002" y="445800"/>
            <a:ext cx="2761800" cy="2761800"/>
          </a:xfrm>
          <a:prstGeom prst="rect">
            <a:avLst/>
          </a:prstGeom>
          <a:solidFill>
            <a:srgbClr val="00C7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g2e4c1f984bb_1_110"/>
          <p:cNvSpPr txBox="1"/>
          <p:nvPr/>
        </p:nvSpPr>
        <p:spPr>
          <a:xfrm>
            <a:off x="3339700" y="2812850"/>
            <a:ext cx="8518800" cy="5172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FBE8D5"/>
              </a:buClr>
              <a:buSzPts val="3400"/>
              <a:buFont typeface="Calibri"/>
              <a:buNone/>
            </a:pPr>
            <a:r>
              <a:rPr b="1" i="0" lang="en-US" sz="2400" u="none" cap="none" strike="noStrike">
                <a:solidFill>
                  <a:srgbClr val="00C7CC"/>
                </a:solidFill>
                <a:latin typeface="Roboto"/>
                <a:ea typeface="Roboto"/>
                <a:cs typeface="Roboto"/>
                <a:sym typeface="Roboto"/>
              </a:rPr>
              <a:t>Overview of data collection, cleanup and exploration process</a:t>
            </a:r>
            <a:endParaRPr b="1" i="0" sz="2400" u="none" cap="none" strike="noStrike">
              <a:solidFill>
                <a:srgbClr val="00C7CC"/>
              </a:solidFill>
              <a:latin typeface="Roboto"/>
              <a:ea typeface="Roboto"/>
              <a:cs typeface="Roboto"/>
              <a:sym typeface="Roboto"/>
            </a:endParaRPr>
          </a:p>
        </p:txBody>
      </p:sp>
      <p:sp>
        <p:nvSpPr>
          <p:cNvPr id="880" name="Google Shape;880;g2e4c1f984bb_1_110"/>
          <p:cNvSpPr txBox="1"/>
          <p:nvPr/>
        </p:nvSpPr>
        <p:spPr>
          <a:xfrm>
            <a:off x="581640" y="1520011"/>
            <a:ext cx="2408400" cy="621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082D49"/>
                </a:solidFill>
                <a:latin typeface="Roboto Light"/>
                <a:ea typeface="Roboto Light"/>
                <a:cs typeface="Roboto Light"/>
                <a:sym typeface="Roboto Light"/>
              </a:rPr>
              <a:t>Project Overview</a:t>
            </a:r>
            <a:endParaRPr b="0" i="0" sz="3000" u="none" cap="none" strike="noStrike">
              <a:solidFill>
                <a:srgbClr val="082D49"/>
              </a:solidFill>
              <a:latin typeface="Roboto Light"/>
              <a:ea typeface="Roboto Light"/>
              <a:cs typeface="Roboto Light"/>
              <a:sym typeface="Roboto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5" name="Shape 885"/>
        <p:cNvGrpSpPr/>
        <p:nvPr/>
      </p:nvGrpSpPr>
      <p:grpSpPr>
        <a:xfrm>
          <a:off x="0" y="0"/>
          <a:ext cx="0" cy="0"/>
          <a:chOff x="0" y="0"/>
          <a:chExt cx="0" cy="0"/>
        </a:xfrm>
      </p:grpSpPr>
      <p:sp>
        <p:nvSpPr>
          <p:cNvPr id="886" name="Google Shape;886;p5"/>
          <p:cNvSpPr/>
          <p:nvPr/>
        </p:nvSpPr>
        <p:spPr>
          <a:xfrm>
            <a:off x="3339700" y="3446850"/>
            <a:ext cx="8429700" cy="3089700"/>
          </a:xfrm>
          <a:prstGeom prst="rect">
            <a:avLst/>
          </a:prstGeom>
          <a:solidFill>
            <a:srgbClr val="F2F2F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lang="en-US" sz="1800">
                <a:solidFill>
                  <a:srgbClr val="0D0D0D"/>
                </a:solidFill>
              </a:rPr>
              <a:t>Team divided up tasks and focused on their specific tasks to execute different models.</a:t>
            </a:r>
            <a:endParaRPr sz="1800">
              <a:solidFill>
                <a:srgbClr val="0D0D0D"/>
              </a:solidFill>
            </a:endParaRPr>
          </a:p>
          <a:p>
            <a:pPr indent="0" lvl="0" marL="0" rtl="0" algn="l">
              <a:spcBef>
                <a:spcPts val="0"/>
              </a:spcBef>
              <a:spcAft>
                <a:spcPts val="0"/>
              </a:spcAft>
              <a:buNone/>
            </a:pPr>
            <a:r>
              <a:t/>
            </a:r>
            <a:endParaRPr sz="1800">
              <a:solidFill>
                <a:srgbClr val="0D0D0D"/>
              </a:solidFill>
            </a:endParaRPr>
          </a:p>
          <a:p>
            <a:pPr indent="-285750" lvl="5" marL="285750" rtl="0" algn="l">
              <a:spcBef>
                <a:spcPts val="0"/>
              </a:spcBef>
              <a:spcAft>
                <a:spcPts val="0"/>
              </a:spcAft>
              <a:buSzPts val="1800"/>
              <a:buChar char="•"/>
            </a:pPr>
            <a:r>
              <a:rPr lang="en-US" sz="1800">
                <a:solidFill>
                  <a:srgbClr val="0D0D0D"/>
                </a:solidFill>
              </a:rPr>
              <a:t>Identify and </a:t>
            </a:r>
            <a:r>
              <a:rPr lang="en-US" sz="1800">
                <a:solidFill>
                  <a:srgbClr val="0D0D0D"/>
                </a:solidFill>
              </a:rPr>
              <a:t>transform</a:t>
            </a:r>
            <a:r>
              <a:rPr lang="en-US" sz="1800">
                <a:solidFill>
                  <a:srgbClr val="0D0D0D"/>
                </a:solidFill>
              </a:rPr>
              <a:t> data</a:t>
            </a:r>
            <a:endParaRPr sz="1800">
              <a:solidFill>
                <a:srgbClr val="0D0D0D"/>
              </a:solidFill>
            </a:endParaRPr>
          </a:p>
          <a:p>
            <a:pPr indent="0" lvl="0" marL="0" rtl="0" algn="l">
              <a:spcBef>
                <a:spcPts val="0"/>
              </a:spcBef>
              <a:spcAft>
                <a:spcPts val="0"/>
              </a:spcAft>
              <a:buNone/>
            </a:pPr>
            <a:r>
              <a:t/>
            </a:r>
            <a:endParaRPr sz="1800">
              <a:solidFill>
                <a:srgbClr val="0D0D0D"/>
              </a:solidFill>
            </a:endParaRPr>
          </a:p>
          <a:p>
            <a:pPr indent="-285750" lvl="5" marL="285750" rtl="0" algn="l">
              <a:spcBef>
                <a:spcPts val="0"/>
              </a:spcBef>
              <a:spcAft>
                <a:spcPts val="0"/>
              </a:spcAft>
              <a:buSzPts val="1800"/>
              <a:buChar char="•"/>
            </a:pPr>
            <a:r>
              <a:rPr lang="en-US" sz="1800">
                <a:solidFill>
                  <a:srgbClr val="0D0D0D"/>
                </a:solidFill>
              </a:rPr>
              <a:t>Explore Sales data and prepare to use with models</a:t>
            </a:r>
            <a:endParaRPr sz="1800">
              <a:solidFill>
                <a:srgbClr val="0D0D0D"/>
              </a:solidFill>
            </a:endParaRPr>
          </a:p>
          <a:p>
            <a:pPr indent="0" lvl="0" marL="0" rtl="0" algn="l">
              <a:spcBef>
                <a:spcPts val="0"/>
              </a:spcBef>
              <a:spcAft>
                <a:spcPts val="0"/>
              </a:spcAft>
              <a:buNone/>
            </a:pPr>
            <a:r>
              <a:t/>
            </a:r>
            <a:endParaRPr sz="1800">
              <a:solidFill>
                <a:srgbClr val="0D0D0D"/>
              </a:solidFill>
            </a:endParaRPr>
          </a:p>
          <a:p>
            <a:pPr indent="-285750" lvl="5" marL="285750" rtl="0" algn="l">
              <a:spcBef>
                <a:spcPts val="0"/>
              </a:spcBef>
              <a:spcAft>
                <a:spcPts val="0"/>
              </a:spcAft>
              <a:buSzPts val="1800"/>
              <a:buChar char="•"/>
            </a:pPr>
            <a:r>
              <a:rPr lang="en-US" sz="1800">
                <a:solidFill>
                  <a:srgbClr val="0D0D0D"/>
                </a:solidFill>
              </a:rPr>
              <a:t>Build models and predict future sales</a:t>
            </a:r>
            <a:endParaRPr sz="1800">
              <a:solidFill>
                <a:srgbClr val="0D0D0D"/>
              </a:solidFill>
            </a:endParaRPr>
          </a:p>
          <a:p>
            <a:pPr indent="0" lvl="0" marL="0" rtl="0" algn="l">
              <a:spcBef>
                <a:spcPts val="0"/>
              </a:spcBef>
              <a:spcAft>
                <a:spcPts val="0"/>
              </a:spcAft>
              <a:buNone/>
            </a:pPr>
            <a:r>
              <a:t/>
            </a:r>
            <a:endParaRPr sz="1800">
              <a:solidFill>
                <a:srgbClr val="0D0D0D"/>
              </a:solidFill>
            </a:endParaRPr>
          </a:p>
          <a:p>
            <a:pPr indent="0" lvl="0" marL="0" rtl="0" algn="l">
              <a:spcBef>
                <a:spcPts val="0"/>
              </a:spcBef>
              <a:spcAft>
                <a:spcPts val="0"/>
              </a:spcAft>
              <a:buNone/>
            </a:pPr>
            <a:r>
              <a:t/>
            </a:r>
            <a:endParaRPr sz="1800">
              <a:solidFill>
                <a:srgbClr val="0D0D0D"/>
              </a:solidFill>
            </a:endParaRPr>
          </a:p>
          <a:p>
            <a:pPr indent="0" lvl="0" marL="0" rtl="0" algn="l">
              <a:spcBef>
                <a:spcPts val="0"/>
              </a:spcBef>
              <a:spcAft>
                <a:spcPts val="0"/>
              </a:spcAft>
              <a:buNone/>
            </a:pPr>
            <a:r>
              <a:t/>
            </a:r>
            <a:endParaRPr sz="1800">
              <a:solidFill>
                <a:srgbClr val="0D0D0D"/>
              </a:solidFill>
            </a:endParaRPr>
          </a:p>
        </p:txBody>
      </p:sp>
      <p:sp>
        <p:nvSpPr>
          <p:cNvPr id="887" name="Google Shape;887;p5"/>
          <p:cNvSpPr/>
          <p:nvPr/>
        </p:nvSpPr>
        <p:spPr>
          <a:xfrm>
            <a:off x="426002" y="445800"/>
            <a:ext cx="2761800" cy="2761800"/>
          </a:xfrm>
          <a:prstGeom prst="rect">
            <a:avLst/>
          </a:prstGeom>
          <a:solidFill>
            <a:srgbClr val="0077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5"/>
          <p:cNvSpPr txBox="1"/>
          <p:nvPr/>
        </p:nvSpPr>
        <p:spPr>
          <a:xfrm>
            <a:off x="3339700" y="2812850"/>
            <a:ext cx="8518800" cy="5172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2400"/>
              <a:buFont typeface="Arial"/>
              <a:buNone/>
            </a:pPr>
            <a:r>
              <a:rPr b="1" i="0" lang="en-US" sz="2400" u="none" cap="none" strike="noStrike">
                <a:solidFill>
                  <a:srgbClr val="0077DB"/>
                </a:solidFill>
                <a:latin typeface="Roboto"/>
                <a:ea typeface="Roboto"/>
                <a:cs typeface="Roboto"/>
                <a:sym typeface="Roboto"/>
              </a:rPr>
              <a:t>Approach taken to achieve goals</a:t>
            </a:r>
            <a:endParaRPr b="1" i="0" sz="2400" u="none" cap="none" strike="noStrike">
              <a:solidFill>
                <a:srgbClr val="0077DB"/>
              </a:solidFill>
              <a:latin typeface="Roboto"/>
              <a:ea typeface="Roboto"/>
              <a:cs typeface="Roboto"/>
              <a:sym typeface="Roboto"/>
            </a:endParaRPr>
          </a:p>
        </p:txBody>
      </p:sp>
      <p:sp>
        <p:nvSpPr>
          <p:cNvPr id="889" name="Google Shape;889;p5"/>
          <p:cNvSpPr txBox="1"/>
          <p:nvPr/>
        </p:nvSpPr>
        <p:spPr>
          <a:xfrm>
            <a:off x="581640" y="1520011"/>
            <a:ext cx="2408400" cy="621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FFFFFF"/>
                </a:solidFill>
                <a:latin typeface="Roboto Light"/>
                <a:ea typeface="Roboto Light"/>
                <a:cs typeface="Roboto Light"/>
                <a:sym typeface="Roboto Light"/>
              </a:rPr>
              <a:t>Project Overview</a:t>
            </a:r>
            <a:endParaRPr b="0" i="0" sz="3000" u="none" cap="none" strike="noStrike">
              <a:solidFill>
                <a:srgbClr val="FFFFFF"/>
              </a:solidFill>
              <a:latin typeface="Roboto Light"/>
              <a:ea typeface="Roboto Light"/>
              <a:cs typeface="Roboto Light"/>
              <a:sym typeface="Roboto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4" name="Shape 894"/>
        <p:cNvGrpSpPr/>
        <p:nvPr/>
      </p:nvGrpSpPr>
      <p:grpSpPr>
        <a:xfrm>
          <a:off x="0" y="0"/>
          <a:ext cx="0" cy="0"/>
          <a:chOff x="0" y="0"/>
          <a:chExt cx="0" cy="0"/>
        </a:xfrm>
      </p:grpSpPr>
      <p:sp>
        <p:nvSpPr>
          <p:cNvPr id="895" name="Google Shape;895;g2e4c1f984bb_1_127"/>
          <p:cNvSpPr/>
          <p:nvPr/>
        </p:nvSpPr>
        <p:spPr>
          <a:xfrm>
            <a:off x="426000" y="2193125"/>
            <a:ext cx="11352300" cy="4236300"/>
          </a:xfrm>
          <a:prstGeom prst="rect">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g2e4c1f984bb_1_127"/>
          <p:cNvSpPr/>
          <p:nvPr/>
        </p:nvSpPr>
        <p:spPr>
          <a:xfrm>
            <a:off x="425998" y="445800"/>
            <a:ext cx="11352300" cy="911100"/>
          </a:xfrm>
          <a:prstGeom prst="rect">
            <a:avLst/>
          </a:prstGeom>
          <a:solidFill>
            <a:srgbClr val="082D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lang="en-US" sz="1800">
                <a:solidFill>
                  <a:schemeClr val="lt1"/>
                </a:solidFill>
              </a:rPr>
              <a:t>Overall Sales per store for years in operation</a:t>
            </a:r>
            <a:endParaRPr b="1" i="0" sz="1800" u="none" cap="none" strike="noStrike">
              <a:solidFill>
                <a:schemeClr val="lt1"/>
              </a:solidFill>
              <a:latin typeface="Arial"/>
              <a:ea typeface="Arial"/>
              <a:cs typeface="Arial"/>
              <a:sym typeface="Arial"/>
            </a:endParaRPr>
          </a:p>
        </p:txBody>
      </p:sp>
      <p:pic>
        <p:nvPicPr>
          <p:cNvPr id="897" name="Google Shape;897;g2e4c1f984bb_1_127"/>
          <p:cNvPicPr preferRelativeResize="0"/>
          <p:nvPr/>
        </p:nvPicPr>
        <p:blipFill>
          <a:blip r:embed="rId3">
            <a:alphaModFix/>
          </a:blip>
          <a:stretch>
            <a:fillRect/>
          </a:stretch>
        </p:blipFill>
        <p:spPr>
          <a:xfrm>
            <a:off x="426000" y="1740175"/>
            <a:ext cx="11352299" cy="4689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2" name="Shape 902"/>
        <p:cNvGrpSpPr/>
        <p:nvPr/>
      </p:nvGrpSpPr>
      <p:grpSpPr>
        <a:xfrm>
          <a:off x="0" y="0"/>
          <a:ext cx="0" cy="0"/>
          <a:chOff x="0" y="0"/>
          <a:chExt cx="0" cy="0"/>
        </a:xfrm>
      </p:grpSpPr>
      <p:sp>
        <p:nvSpPr>
          <p:cNvPr id="903" name="Google Shape;903;g2e4c1f984bb_1_0"/>
          <p:cNvSpPr/>
          <p:nvPr/>
        </p:nvSpPr>
        <p:spPr>
          <a:xfrm>
            <a:off x="425998" y="445800"/>
            <a:ext cx="11352300" cy="911100"/>
          </a:xfrm>
          <a:prstGeom prst="rect">
            <a:avLst/>
          </a:prstGeom>
          <a:solidFill>
            <a:srgbClr val="082D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lang="en-US" sz="1800">
                <a:solidFill>
                  <a:schemeClr val="lt1"/>
                </a:solidFill>
              </a:rPr>
              <a:t>Linear Regression</a:t>
            </a:r>
            <a:endParaRPr b="1" i="0" sz="1800" u="none" cap="none" strike="noStrike">
              <a:solidFill>
                <a:schemeClr val="lt1"/>
              </a:solidFill>
              <a:latin typeface="Arial"/>
              <a:ea typeface="Arial"/>
              <a:cs typeface="Arial"/>
              <a:sym typeface="Arial"/>
            </a:endParaRPr>
          </a:p>
        </p:txBody>
      </p:sp>
      <p:sp>
        <p:nvSpPr>
          <p:cNvPr id="904" name="Google Shape;904;g2e4c1f984bb_1_0"/>
          <p:cNvSpPr txBox="1"/>
          <p:nvPr/>
        </p:nvSpPr>
        <p:spPr>
          <a:xfrm>
            <a:off x="426000" y="1607350"/>
            <a:ext cx="11298600" cy="4341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800"/>
              <a:buFont typeface="Arial"/>
              <a:buNone/>
            </a:pPr>
            <a:r>
              <a:t/>
            </a:r>
            <a:endParaRPr b="1" i="0" sz="1800" u="none" cap="none" strike="noStrike">
              <a:solidFill>
                <a:srgbClr val="082D49"/>
              </a:solidFill>
              <a:latin typeface="Roboto"/>
              <a:ea typeface="Roboto"/>
              <a:cs typeface="Roboto"/>
              <a:sym typeface="Roboto"/>
            </a:endParaRPr>
          </a:p>
        </p:txBody>
      </p:sp>
      <p:pic>
        <p:nvPicPr>
          <p:cNvPr id="905" name="Google Shape;905;g2e4c1f984bb_1_0"/>
          <p:cNvPicPr preferRelativeResize="0"/>
          <p:nvPr/>
        </p:nvPicPr>
        <p:blipFill>
          <a:blip r:embed="rId3">
            <a:alphaModFix/>
          </a:blip>
          <a:stretch>
            <a:fillRect/>
          </a:stretch>
        </p:blipFill>
        <p:spPr>
          <a:xfrm>
            <a:off x="429768" y="1737360"/>
            <a:ext cx="11356848" cy="4782312"/>
          </a:xfrm>
          <a:prstGeom prst="rect">
            <a:avLst/>
          </a:prstGeom>
          <a:solidFill>
            <a:srgbClr val="F2F2F2"/>
          </a:solid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ilogy Bootcamps Theme">
  <a:themeElements>
    <a:clrScheme name="Simple Light">
      <a:dk1>
        <a:srgbClr val="2E5E73"/>
      </a:dk1>
      <a:lt1>
        <a:srgbClr val="FFFFFF"/>
      </a:lt1>
      <a:dk2>
        <a:srgbClr val="082D49"/>
      </a:dk2>
      <a:lt2>
        <a:srgbClr val="F2F2F2"/>
      </a:lt2>
      <a:accent1>
        <a:srgbClr val="FCB912"/>
      </a:accent1>
      <a:accent2>
        <a:srgbClr val="AADCF2"/>
      </a:accent2>
      <a:accent3>
        <a:srgbClr val="1475D4"/>
      </a:accent3>
      <a:accent4>
        <a:srgbClr val="00C7CC"/>
      </a:accent4>
      <a:accent5>
        <a:srgbClr val="082D49"/>
      </a:accent5>
      <a:accent6>
        <a:srgbClr val="2E5E73"/>
      </a:accent6>
      <a:hlink>
        <a:srgbClr val="2E5E7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