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Roboto"/>
      <p:regular r:id="rId35"/>
      <p:bold r:id="rId36"/>
      <p:italic r:id="rId37"/>
      <p:boldItalic r:id="rId38"/>
    </p:embeddedFont>
    <p:embeddedFont>
      <p:font typeface="Roboto Medium"/>
      <p:regular r:id="rId39"/>
      <p:bold r:id="rId40"/>
      <p:italic r:id="rId41"/>
      <p:boldItalic r:id="rId42"/>
    </p:embeddedFont>
    <p:embeddedFont>
      <p:font typeface="Roboto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jAMbqgRbUH+IKDQ4inaCwcTku8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4976A7-1E0F-48BC-894A-6E65605E3897}">
  <a:tblStyle styleId="{904976A7-1E0F-48BC-894A-6E65605E389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Medium-bold.fntdata"/><Relationship Id="rId42" Type="http://schemas.openxmlformats.org/officeDocument/2006/relationships/font" Target="fonts/RobotoMedium-boldItalic.fntdata"/><Relationship Id="rId41" Type="http://schemas.openxmlformats.org/officeDocument/2006/relationships/font" Target="fonts/RobotoMedium-italic.fntdata"/><Relationship Id="rId44" Type="http://schemas.openxmlformats.org/officeDocument/2006/relationships/font" Target="fonts/RobotoLight-bold.fntdata"/><Relationship Id="rId43" Type="http://schemas.openxmlformats.org/officeDocument/2006/relationships/font" Target="fonts/RobotoLight-regular.fntdata"/><Relationship Id="rId46" Type="http://schemas.openxmlformats.org/officeDocument/2006/relationships/font" Target="fonts/RobotoLight-boldItalic.fntdata"/><Relationship Id="rId45" Type="http://schemas.openxmlformats.org/officeDocument/2006/relationships/font" Target="fonts/Roboto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regular.fntdata"/><Relationship Id="rId34" Type="http://schemas.openxmlformats.org/officeDocument/2006/relationships/slide" Target="slides/slide29.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RobotoMedium-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735b6beef8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8" name="Google Shape;908;g2735b6beef8_2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Our goal was to determine how well the sales data for each store can be predicted using a linear regression model based on the date. </a:t>
            </a:r>
            <a:endParaRPr>
              <a:solidFill>
                <a:srgbClr val="1F1F1F"/>
              </a:solidFill>
            </a:endParaRPr>
          </a:p>
          <a:p>
            <a:pPr indent="0" lvl="0" marL="0" rtl="0" algn="l">
              <a:lnSpc>
                <a:spcPct val="100000"/>
              </a:lnSpc>
              <a:spcBef>
                <a:spcPts val="0"/>
              </a:spcBef>
              <a:spcAft>
                <a:spcPts val="0"/>
              </a:spcAft>
              <a:buSzPts val="1400"/>
              <a:buNone/>
            </a:pPr>
            <a:r>
              <a:rPr lang="en-US">
                <a:solidFill>
                  <a:srgbClr val="1F1F1F"/>
                </a:solidFill>
              </a:rPr>
              <a:t>The</a:t>
            </a:r>
            <a:r>
              <a:rPr lang="en-US">
                <a:solidFill>
                  <a:srgbClr val="1F1F1F"/>
                </a:solidFill>
              </a:rPr>
              <a:t> bar graph visually represents the R-squared value for each store, making it easy to compare the </a:t>
            </a:r>
            <a:r>
              <a:rPr lang="en-US">
                <a:solidFill>
                  <a:srgbClr val="1F1F1F"/>
                </a:solidFill>
              </a:rPr>
              <a:t>strength</a:t>
            </a:r>
            <a:r>
              <a:rPr lang="en-US">
                <a:solidFill>
                  <a:srgbClr val="1F1F1F"/>
                </a:solidFill>
              </a:rPr>
              <a:t> of the linear relationship between date and sales across different stores. The R-squared values for all stores are relatively low, suggesting that the date alone is not a strong predictor of sales. However, it is important to highlight that Stores 3 and 5 have the highest R-squared values, indicating a slightly stronger relationship between date and sales compared to other stores.</a:t>
            </a:r>
            <a:endParaRPr>
              <a:solidFill>
                <a:srgbClr val="1F1F1F"/>
              </a:solidFill>
            </a:endParaRPr>
          </a:p>
        </p:txBody>
      </p:sp>
      <p:sp>
        <p:nvSpPr>
          <p:cNvPr id="909" name="Google Shape;909;g2735b6beef8_2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e4c1f984bb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7" name="Google Shape;917;g2e4c1f984bb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I opted to try out some new models for forecasting the sales. All the ARIMA forecasts look similar to this one for Store 1, with relatively flat lines and wide confidence interval. Due to this, I decided to use a SARIMA model to see if we could capture the seasonality.</a:t>
            </a:r>
            <a:endParaRPr>
              <a:solidFill>
                <a:srgbClr val="1F1F1F"/>
              </a:solidFill>
            </a:endParaRPr>
          </a:p>
        </p:txBody>
      </p:sp>
      <p:sp>
        <p:nvSpPr>
          <p:cNvPr id="918" name="Google Shape;918;g2e4c1f984bb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e4c1f984b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5" name="Google Shape;925;g2e4c1f984bb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This forecast shows a wider confidence interval and shows that the model is keeping account of the seasonality but is still having issues with the variability in the data.</a:t>
            </a:r>
            <a:endParaRPr>
              <a:solidFill>
                <a:srgbClr val="1F1F1F"/>
              </a:solidFill>
            </a:endParaRPr>
          </a:p>
        </p:txBody>
      </p:sp>
      <p:sp>
        <p:nvSpPr>
          <p:cNvPr id="926" name="Google Shape;926;g2e4c1f984bb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e4c1f984bb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4" name="Google Shape;934;g2e4c1f984bb_2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As I continued using the SARIMA model for the rest of the stores it was apparent that the model’s confidence interval is more accurate plus the forecast shows a better fit for the data.</a:t>
            </a:r>
            <a:endParaRPr>
              <a:solidFill>
                <a:srgbClr val="1F1F1F"/>
              </a:solidFill>
            </a:endParaRPr>
          </a:p>
        </p:txBody>
      </p:sp>
      <p:sp>
        <p:nvSpPr>
          <p:cNvPr id="935" name="Google Shape;935;g2e4c1f984bb_2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e4c1f984bb_2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3" name="Google Shape;943;g2e4c1f984bb_2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Unlike the ARIMA model that corresponds to this SARIMA forecast, this forecast captures the upward trend and the periodic patterns better than the ARIMA whereas it forecasted a flat line.</a:t>
            </a:r>
            <a:endParaRPr>
              <a:solidFill>
                <a:srgbClr val="1F1F1F"/>
              </a:solidFill>
            </a:endParaRPr>
          </a:p>
        </p:txBody>
      </p:sp>
      <p:sp>
        <p:nvSpPr>
          <p:cNvPr id="944" name="Google Shape;944;g2e4c1f984bb_2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e4c1f984bb_2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2" name="Google Shape;952;g2e4c1f984bb_2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This SARIMA model shows a much wider confidence interval and appears to do a better job at capturing the seasonality.</a:t>
            </a:r>
            <a:endParaRPr>
              <a:solidFill>
                <a:srgbClr val="1F1F1F"/>
              </a:solidFill>
            </a:endParaRPr>
          </a:p>
        </p:txBody>
      </p:sp>
      <p:sp>
        <p:nvSpPr>
          <p:cNvPr id="953" name="Google Shape;953;g2e4c1f984bb_2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e4c1f984bb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1" name="Google Shape;961;g2e4c1f984bb_2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The SARIMA model shows a forecast with much narrower confidence intervals. It also seems to align better with the observed historical data.</a:t>
            </a:r>
            <a:endParaRPr>
              <a:solidFill>
                <a:srgbClr val="1F1F1F"/>
              </a:solidFill>
            </a:endParaRPr>
          </a:p>
        </p:txBody>
      </p:sp>
      <p:sp>
        <p:nvSpPr>
          <p:cNvPr id="962" name="Google Shape;962;g2e4c1f984bb_2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e4c1f984b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9" name="Google Shape;969;g2e4c1f984bb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970" name="Google Shape;970;g2e4c1f984bb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e4c1f984bb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7" name="Google Shape;977;g2e4c1f984bb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978" name="Google Shape;978;g2e4c1f984bb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e4c1f984b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5" name="Google Shape;985;g2e4c1f984bb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986" name="Google Shape;986;g2e4c1f984bb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8" name="Google Shape;838;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9" name="Google Shape;839;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e4c1f984b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3" name="Google Shape;993;g2e4c1f984bb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994" name="Google Shape;994;g2e4c1f984bb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e4c1f984bb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1" name="Google Shape;1001;g2e4c1f984bb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1002" name="Google Shape;1002;g2e4c1f984bb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e4c1f984bb_1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9" name="Google Shape;1009;g2e4c1f984bb_1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1010" name="Google Shape;1010;g2e4c1f984bb_1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e4c1f984bb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0" name="Google Shape;1020;g2e4c1f984bb_1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1" name="Google Shape;1021;g2e4c1f984bb_1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e4c1f984bb_1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9" name="Google Shape;1029;g2e4c1f984bb_1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0" name="Google Shape;1030;g2e4c1f984bb_1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9" name="Google Shape;1039;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e4c1f984bb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7" name="Google Shape;1047;g2e4c1f984bb_1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8" name="Google Shape;1048;g2e4c1f984bb_1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e4c1f984bb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6" name="Google Shape;1056;g2e4c1f984bb_1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7" name="Google Shape;1057;g2e4c1f984bb_1_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5" name="Google Shape;1065;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 Enhancement:</a:t>
            </a:r>
            <a:endParaRPr/>
          </a:p>
          <a:p>
            <a:pPr indent="0" lvl="0" marL="0" rtl="0" algn="l">
              <a:lnSpc>
                <a:spcPct val="100000"/>
              </a:lnSpc>
              <a:spcBef>
                <a:spcPts val="0"/>
              </a:spcBef>
              <a:spcAft>
                <a:spcPts val="0"/>
              </a:spcAft>
              <a:buSzPts val="1400"/>
              <a:buNone/>
            </a:pPr>
            <a:r>
              <a:rPr lang="en-US"/>
              <a:t>To take our sales forecasting to the next level, we need to look beyond our internal data. By integrating more detailed external data like economic trends and advanced weather data, we can gain a deeper understanding of the factors influencing our sales.</a:t>
            </a:r>
            <a:endParaRPr/>
          </a:p>
          <a:p>
            <a:pPr indent="0" lvl="0" marL="0" rtl="0" algn="l">
              <a:lnSpc>
                <a:spcPct val="100000"/>
              </a:lnSpc>
              <a:spcBef>
                <a:spcPts val="0"/>
              </a:spcBef>
              <a:spcAft>
                <a:spcPts val="0"/>
              </a:spcAft>
              <a:buSzPts val="1400"/>
              <a:buNone/>
            </a:pPr>
            <a:r>
              <a:rPr lang="en-US"/>
              <a:t>In addition, understanding our customers is key to accurate forecasting. By collecting data on customer demographics, we can tailor our models to account for different customer segments.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Model Improvement:</a:t>
            </a:r>
            <a:endParaRPr/>
          </a:p>
          <a:p>
            <a:pPr indent="0" lvl="0" marL="0" rtl="0" algn="l">
              <a:lnSpc>
                <a:spcPct val="100000"/>
              </a:lnSpc>
              <a:spcBef>
                <a:spcPts val="0"/>
              </a:spcBef>
              <a:spcAft>
                <a:spcPts val="0"/>
              </a:spcAft>
              <a:buSzPts val="1400"/>
              <a:buNone/>
            </a:pPr>
            <a:r>
              <a:rPr lang="en-US"/>
              <a:t>Furthermore, we could explore more advanced machine learning models to help us capture more complex patterns in our data and boost our prediction accuracy. For example the long short-term memory (LSTM) networks, are particularly well-suited for time series forecasting. They can handle seasonality, trends, and other intricate patterns that a simpler model might miss.</a:t>
            </a:r>
            <a:endParaRPr/>
          </a:p>
          <a:p>
            <a:pPr indent="0" lvl="0" marL="0" rtl="0" algn="l">
              <a:lnSpc>
                <a:spcPct val="100000"/>
              </a:lnSpc>
              <a:spcBef>
                <a:spcPts val="0"/>
              </a:spcBef>
              <a:spcAft>
                <a:spcPts val="0"/>
              </a:spcAft>
              <a:buSzPts val="1400"/>
              <a:buNone/>
            </a:pPr>
            <a:r>
              <a:t/>
            </a:r>
            <a:endParaRPr/>
          </a:p>
        </p:txBody>
      </p:sp>
      <p:sp>
        <p:nvSpPr>
          <p:cNvPr id="1066" name="Google Shape;1066;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e4c1f984bb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5" name="Google Shape;1075;g2e4c1f984bb_1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system development:</a:t>
            </a:r>
            <a:endParaRPr/>
          </a:p>
          <a:p>
            <a:pPr indent="0" lvl="0" marL="0" rtl="0" algn="l">
              <a:lnSpc>
                <a:spcPct val="100000"/>
              </a:lnSpc>
              <a:spcBef>
                <a:spcPts val="0"/>
              </a:spcBef>
              <a:spcAft>
                <a:spcPts val="0"/>
              </a:spcAft>
              <a:buSzPts val="1400"/>
              <a:buNone/>
            </a:pPr>
            <a:r>
              <a:rPr lang="en-US"/>
              <a:t>To make our sales forecasting truly effective, we need to develop a real-time forecasting system. This system will continuously update predictions as new sales data come in.</a:t>
            </a:r>
            <a:endParaRPr/>
          </a:p>
          <a:p>
            <a:pPr indent="0" lvl="0" marL="0" rtl="0" algn="l">
              <a:lnSpc>
                <a:spcPct val="100000"/>
              </a:lnSpc>
              <a:spcBef>
                <a:spcPts val="0"/>
              </a:spcBef>
              <a:spcAft>
                <a:spcPts val="0"/>
              </a:spcAft>
              <a:buSzPts val="1400"/>
              <a:buNone/>
            </a:pPr>
            <a:r>
              <a:rPr lang="en-US"/>
              <a:t>It is crucial that our store managers can easily access and understand the forecast that adjust dynamically based on the latest data. This will allow us to respond  quickly to changing market conditions and make </a:t>
            </a:r>
            <a:r>
              <a:rPr lang="en-US"/>
              <a:t>more</a:t>
            </a:r>
            <a:r>
              <a:rPr lang="en-US"/>
              <a:t> informed decisions.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Evaluation and feedback:</a:t>
            </a:r>
            <a:endParaRPr/>
          </a:p>
          <a:p>
            <a:pPr indent="0" lvl="0" marL="0" rtl="0" algn="l">
              <a:lnSpc>
                <a:spcPct val="100000"/>
              </a:lnSpc>
              <a:spcBef>
                <a:spcPts val="0"/>
              </a:spcBef>
              <a:spcAft>
                <a:spcPts val="0"/>
              </a:spcAft>
              <a:buSzPts val="1400"/>
              <a:buNone/>
            </a:pPr>
            <a:r>
              <a:rPr lang="en-US"/>
              <a:t>Once our system is up and running, we need to continuously evaluate the model’s performance with the new data to make sure our predictions match actual sales and making adjustments as needed to keep the model accurate and reliable.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Feedback from our stakeholders is invaluable. We need to actively gather input from store managers, sales team, to understand how the model is performing in the real world. This feedback will help us refine the model and make it more useful.</a:t>
            </a:r>
            <a:endParaRPr/>
          </a:p>
        </p:txBody>
      </p:sp>
      <p:sp>
        <p:nvSpPr>
          <p:cNvPr id="1076" name="Google Shape;1076;g2e4c1f984bb_1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7" name="Google Shape;84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8" name="Google Shape;848;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6" name="Google Shape;85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7" name="Google Shape;85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e4c1f984bb_1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5" name="Google Shape;865;g2e4c1f984bb_1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6" name="Google Shape;866;g2e4c1f984bb_1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e4c1f984bb_1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4" name="Google Shape;874;g2e4c1f984bb_1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5" name="Google Shape;875;g2e4c1f984bb_1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3" name="Google Shape;88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4" name="Google Shape;88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e4c1f984bb_1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2" name="Google Shape;892;g2e4c1f984bb_1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893" name="Google Shape;893;g2e4c1f984bb_1_1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e4c1f984b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g2e4c1f984bb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Our group chose linear regression as our initial </a:t>
            </a:r>
            <a:r>
              <a:rPr lang="en-US">
                <a:solidFill>
                  <a:srgbClr val="1F1F1F"/>
                </a:solidFill>
              </a:rPr>
              <a:t>approach</a:t>
            </a:r>
            <a:r>
              <a:rPr lang="en-US">
                <a:solidFill>
                  <a:srgbClr val="1F1F1F"/>
                </a:solidFill>
              </a:rPr>
              <a:t> because it provides a simple baseline for understanding the relationship between our features (date) and the target variable (sales). The graph shows the sales trends for the five stores over time. </a:t>
            </a:r>
            <a:endParaRPr>
              <a:solidFill>
                <a:srgbClr val="1F1F1F"/>
              </a:solidFill>
            </a:endParaRPr>
          </a:p>
          <a:p>
            <a:pPr indent="0" lvl="0" marL="0" rtl="0" algn="l">
              <a:lnSpc>
                <a:spcPct val="100000"/>
              </a:lnSpc>
              <a:spcBef>
                <a:spcPts val="0"/>
              </a:spcBef>
              <a:spcAft>
                <a:spcPts val="0"/>
              </a:spcAft>
              <a:buSzPts val="1400"/>
              <a:buNone/>
            </a:pPr>
            <a:r>
              <a:rPr lang="en-US">
                <a:solidFill>
                  <a:srgbClr val="1F1F1F"/>
                </a:solidFill>
              </a:rPr>
              <a:t>store 1 - blue line shows a steep decline in sales, particularly noticeable after 2020.</a:t>
            </a:r>
            <a:endParaRPr>
              <a:solidFill>
                <a:srgbClr val="1F1F1F"/>
              </a:solidFill>
            </a:endParaRPr>
          </a:p>
          <a:p>
            <a:pPr indent="0" lvl="0" marL="0" rtl="0" algn="l">
              <a:lnSpc>
                <a:spcPct val="100000"/>
              </a:lnSpc>
              <a:spcBef>
                <a:spcPts val="0"/>
              </a:spcBef>
              <a:spcAft>
                <a:spcPts val="0"/>
              </a:spcAft>
              <a:buSzPts val="1400"/>
              <a:buNone/>
            </a:pPr>
            <a:r>
              <a:rPr lang="en-US">
                <a:solidFill>
                  <a:srgbClr val="1F1F1F"/>
                </a:solidFill>
              </a:rPr>
              <a:t>store 2 - green line, store 3 - red line, and store 5 - yellow line show a steady increase in sales over the years.</a:t>
            </a:r>
            <a:endParaRPr>
              <a:solidFill>
                <a:srgbClr val="1F1F1F"/>
              </a:solidFill>
            </a:endParaRPr>
          </a:p>
          <a:p>
            <a:pPr indent="0" lvl="0" marL="0" rtl="0" algn="l">
              <a:lnSpc>
                <a:spcPct val="100000"/>
              </a:lnSpc>
              <a:spcBef>
                <a:spcPts val="0"/>
              </a:spcBef>
              <a:spcAft>
                <a:spcPts val="0"/>
              </a:spcAft>
              <a:buSzPts val="1400"/>
              <a:buNone/>
            </a:pPr>
            <a:r>
              <a:rPr lang="en-US">
                <a:solidFill>
                  <a:srgbClr val="1F1F1F"/>
                </a:solidFill>
              </a:rPr>
              <a:t>store 4 - purple line shows a relatively flat trend, indicating stable sales with little change over time.</a:t>
            </a:r>
            <a:endParaRPr>
              <a:solidFill>
                <a:srgbClr val="1F1F1F"/>
              </a:solidFill>
            </a:endParaRPr>
          </a:p>
          <a:p>
            <a:pPr indent="0" lvl="0" marL="0" rtl="0" algn="l">
              <a:lnSpc>
                <a:spcPct val="100000"/>
              </a:lnSpc>
              <a:spcBef>
                <a:spcPts val="0"/>
              </a:spcBef>
              <a:spcAft>
                <a:spcPts val="0"/>
              </a:spcAft>
              <a:buSzPts val="1400"/>
              <a:buNone/>
            </a:pPr>
            <a:r>
              <a:t/>
            </a:r>
            <a:endParaRPr>
              <a:solidFill>
                <a:srgbClr val="1F1F1F"/>
              </a:solidFill>
            </a:endParaRPr>
          </a:p>
          <a:p>
            <a:pPr indent="0" lvl="0" marL="0" rtl="0" algn="l">
              <a:lnSpc>
                <a:spcPct val="100000"/>
              </a:lnSpc>
              <a:spcBef>
                <a:spcPts val="0"/>
              </a:spcBef>
              <a:spcAft>
                <a:spcPts val="0"/>
              </a:spcAft>
              <a:buSzPts val="1400"/>
              <a:buNone/>
            </a:pPr>
            <a:r>
              <a:t/>
            </a:r>
            <a:endParaRPr>
              <a:solidFill>
                <a:srgbClr val="1F1F1F"/>
              </a:solidFill>
            </a:endParaRPr>
          </a:p>
        </p:txBody>
      </p:sp>
      <p:sp>
        <p:nvSpPr>
          <p:cNvPr id="901" name="Google Shape;901;g2e4c1f984bb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2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1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2" name="Shape 12"/>
        <p:cNvGrpSpPr/>
        <p:nvPr/>
      </p:nvGrpSpPr>
      <p:grpSpPr>
        <a:xfrm>
          <a:off x="0" y="0"/>
          <a:ext cx="0" cy="0"/>
          <a:chOff x="0" y="0"/>
          <a:chExt cx="0" cy="0"/>
        </a:xfrm>
      </p:grpSpPr>
      <p:sp>
        <p:nvSpPr>
          <p:cNvPr id="13" name="Google Shape;13;p26"/>
          <p:cNvSpPr txBox="1"/>
          <p:nvPr>
            <p:ph type="title"/>
          </p:nvPr>
        </p:nvSpPr>
        <p:spPr>
          <a:xfrm>
            <a:off x="415600" y="5933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4" name="Google Shape;14;p2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5" name="Google Shape;15;p2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st to Five Slide">
  <p:cSld name="CUSTOM_23_1">
    <p:bg>
      <p:bgPr>
        <a:solidFill>
          <a:srgbClr val="F2F2F2"/>
        </a:solidFill>
      </p:bgPr>
    </p:bg>
    <p:spTree>
      <p:nvGrpSpPr>
        <p:cNvPr id="98" name="Shape 98"/>
        <p:cNvGrpSpPr/>
        <p:nvPr/>
      </p:nvGrpSpPr>
      <p:grpSpPr>
        <a:xfrm>
          <a:off x="0" y="0"/>
          <a:ext cx="0" cy="0"/>
          <a:chOff x="0" y="0"/>
          <a:chExt cx="0" cy="0"/>
        </a:xfrm>
      </p:grpSpPr>
      <p:sp>
        <p:nvSpPr>
          <p:cNvPr id="99" name="Google Shape;99;p47"/>
          <p:cNvSpPr/>
          <p:nvPr/>
        </p:nvSpPr>
        <p:spPr>
          <a:xfrm>
            <a:off x="181367" y="169867"/>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7"/>
          <p:cNvSpPr txBox="1"/>
          <p:nvPr/>
        </p:nvSpPr>
        <p:spPr>
          <a:xfrm>
            <a:off x="0" y="359400"/>
            <a:ext cx="121920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Fist to Five </a:t>
            </a:r>
            <a:endParaRPr b="1" i="0" sz="3200" u="none" cap="none" strike="noStrike">
              <a:solidFill>
                <a:srgbClr val="2E5E73"/>
              </a:solidFill>
              <a:latin typeface="Roboto"/>
              <a:ea typeface="Roboto"/>
              <a:cs typeface="Roboto"/>
              <a:sym typeface="Roboto"/>
            </a:endParaRPr>
          </a:p>
        </p:txBody>
      </p:sp>
      <p:cxnSp>
        <p:nvCxnSpPr>
          <p:cNvPr id="101" name="Google Shape;101;p47"/>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102" name="Google Shape;102;p47"/>
          <p:cNvSpPr txBox="1"/>
          <p:nvPr>
            <p:ph idx="1" type="subTitle"/>
          </p:nvPr>
        </p:nvSpPr>
        <p:spPr>
          <a:xfrm>
            <a:off x="1091433" y="1674467"/>
            <a:ext cx="9849300" cy="3080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03" name="Google Shape;103;p47"/>
          <p:cNvPicPr preferRelativeResize="0"/>
          <p:nvPr/>
        </p:nvPicPr>
        <p:blipFill rotWithShape="1">
          <a:blip r:embed="rId2">
            <a:alphaModFix/>
          </a:blip>
          <a:srcRect b="11668" l="0" r="0" t="0"/>
          <a:stretch/>
        </p:blipFill>
        <p:spPr>
          <a:xfrm>
            <a:off x="7806733" y="4816368"/>
            <a:ext cx="1104900" cy="2041634"/>
          </a:xfrm>
          <a:prstGeom prst="rect">
            <a:avLst/>
          </a:prstGeom>
          <a:noFill/>
          <a:ln>
            <a:noFill/>
          </a:ln>
        </p:spPr>
      </p:pic>
      <p:pic>
        <p:nvPicPr>
          <p:cNvPr id="104" name="Google Shape;104;p47"/>
          <p:cNvPicPr preferRelativeResize="0"/>
          <p:nvPr/>
        </p:nvPicPr>
        <p:blipFill rotWithShape="1">
          <a:blip r:embed="rId3">
            <a:alphaModFix/>
          </a:blip>
          <a:srcRect b="13517" l="0" r="0" t="0"/>
          <a:stretch/>
        </p:blipFill>
        <p:spPr>
          <a:xfrm>
            <a:off x="6195067" y="4848132"/>
            <a:ext cx="889000" cy="2009867"/>
          </a:xfrm>
          <a:prstGeom prst="rect">
            <a:avLst/>
          </a:prstGeom>
          <a:noFill/>
          <a:ln>
            <a:noFill/>
          </a:ln>
        </p:spPr>
      </p:pic>
      <p:pic>
        <p:nvPicPr>
          <p:cNvPr id="105" name="Google Shape;105;p47"/>
          <p:cNvPicPr preferRelativeResize="0"/>
          <p:nvPr/>
        </p:nvPicPr>
        <p:blipFill rotWithShape="1">
          <a:blip r:embed="rId4">
            <a:alphaModFix/>
          </a:blip>
          <a:srcRect b="13768" l="0" r="0" t="0"/>
          <a:stretch/>
        </p:blipFill>
        <p:spPr>
          <a:xfrm>
            <a:off x="4392900" y="4930668"/>
            <a:ext cx="977900" cy="1927333"/>
          </a:xfrm>
          <a:prstGeom prst="rect">
            <a:avLst/>
          </a:prstGeom>
          <a:noFill/>
          <a:ln>
            <a:noFill/>
          </a:ln>
        </p:spPr>
      </p:pic>
      <p:pic>
        <p:nvPicPr>
          <p:cNvPr id="106" name="Google Shape;106;p47"/>
          <p:cNvPicPr preferRelativeResize="0"/>
          <p:nvPr/>
        </p:nvPicPr>
        <p:blipFill rotWithShape="1">
          <a:blip r:embed="rId5">
            <a:alphaModFix/>
          </a:blip>
          <a:srcRect b="12495" l="0" r="0" t="0"/>
          <a:stretch/>
        </p:blipFill>
        <p:spPr>
          <a:xfrm>
            <a:off x="9471767" y="4879868"/>
            <a:ext cx="1485900" cy="1978134"/>
          </a:xfrm>
          <a:prstGeom prst="rect">
            <a:avLst/>
          </a:prstGeom>
          <a:noFill/>
          <a:ln>
            <a:noFill/>
          </a:ln>
        </p:spPr>
      </p:pic>
      <p:pic>
        <p:nvPicPr>
          <p:cNvPr id="107" name="Google Shape;107;p47"/>
          <p:cNvPicPr preferRelativeResize="0"/>
          <p:nvPr/>
        </p:nvPicPr>
        <p:blipFill rotWithShape="1">
          <a:blip r:embed="rId6">
            <a:alphaModFix/>
          </a:blip>
          <a:srcRect b="19955" l="0" r="0" t="0"/>
          <a:stretch/>
        </p:blipFill>
        <p:spPr>
          <a:xfrm>
            <a:off x="975867" y="5597435"/>
            <a:ext cx="1028700" cy="1260567"/>
          </a:xfrm>
          <a:prstGeom prst="rect">
            <a:avLst/>
          </a:prstGeom>
          <a:noFill/>
          <a:ln>
            <a:noFill/>
          </a:ln>
        </p:spPr>
      </p:pic>
      <p:pic>
        <p:nvPicPr>
          <p:cNvPr id="108" name="Google Shape;108;p47"/>
          <p:cNvPicPr preferRelativeResize="0"/>
          <p:nvPr/>
        </p:nvPicPr>
        <p:blipFill rotWithShape="1">
          <a:blip r:embed="rId7">
            <a:alphaModFix/>
          </a:blip>
          <a:srcRect b="12495" l="0" r="0" t="0"/>
          <a:stretch/>
        </p:blipFill>
        <p:spPr>
          <a:xfrm>
            <a:off x="2745867" y="4879868"/>
            <a:ext cx="1016000" cy="1978134"/>
          </a:xfrm>
          <a:prstGeom prst="rect">
            <a:avLst/>
          </a:prstGeom>
          <a:noFill/>
          <a:ln>
            <a:noFill/>
          </a:ln>
        </p:spPr>
      </p:pic>
      <p:pic>
        <p:nvPicPr>
          <p:cNvPr id="109" name="Google Shape;109;p47"/>
          <p:cNvPicPr preferRelativeResize="0"/>
          <p:nvPr/>
        </p:nvPicPr>
        <p:blipFill rotWithShape="1">
          <a:blip r:embed="rId5">
            <a:alphaModFix/>
          </a:blip>
          <a:srcRect b="12495" l="0" r="0" t="0"/>
          <a:stretch/>
        </p:blipFill>
        <p:spPr>
          <a:xfrm rot="-2">
            <a:off x="360453" y="202334"/>
            <a:ext cx="512181" cy="68186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eading slide">
  <p:cSld name="CUSTOM_21_2_1">
    <p:spTree>
      <p:nvGrpSpPr>
        <p:cNvPr id="110" name="Shape 110"/>
        <p:cNvGrpSpPr/>
        <p:nvPr/>
      </p:nvGrpSpPr>
      <p:grpSpPr>
        <a:xfrm>
          <a:off x="0" y="0"/>
          <a:ext cx="0" cy="0"/>
          <a:chOff x="0" y="0"/>
          <a:chExt cx="0" cy="0"/>
        </a:xfrm>
      </p:grpSpPr>
      <p:cxnSp>
        <p:nvCxnSpPr>
          <p:cNvPr id="111" name="Google Shape;111;p48"/>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2" name="Google Shape;112;p48"/>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3" name="Google Shape;113;p48"/>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4" name="Google Shape;114;p48"/>
          <p:cNvSpPr/>
          <p:nvPr/>
        </p:nvSpPr>
        <p:spPr>
          <a:xfrm>
            <a:off x="181367" y="3054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5 ">
  <p:cSld name="CUSTOM_21_1">
    <p:spTree>
      <p:nvGrpSpPr>
        <p:cNvPr id="115" name="Shape 115"/>
        <p:cNvGrpSpPr/>
        <p:nvPr/>
      </p:nvGrpSpPr>
      <p:grpSpPr>
        <a:xfrm>
          <a:off x="0" y="0"/>
          <a:ext cx="0" cy="0"/>
          <a:chOff x="0" y="0"/>
          <a:chExt cx="0" cy="0"/>
        </a:xfrm>
      </p:grpSpPr>
      <p:cxnSp>
        <p:nvCxnSpPr>
          <p:cNvPr id="116" name="Google Shape;116;p49"/>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7" name="Google Shape;117;p49"/>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9"/>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9"/>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9"/>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23" name="Google Shape;123;p49"/>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24" name="Google Shape;124;p49"/>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25" name="Google Shape;125;p49"/>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26" name="Google Shape;126;p49"/>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127" name="Google Shape;127;p49"/>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8" name="Google Shape;128;p49"/>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9" name="Google Shape;129;p49"/>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0" name="Google Shape;130;p49"/>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1" name="Google Shape;131;p49"/>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2" name="Google Shape;132;p49"/>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3" name="Google Shape;133;p49"/>
          <p:cNvSpPr txBox="1"/>
          <p:nvPr>
            <p:ph idx="6"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4" name="Google Shape;134;p49"/>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49"/>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4 ">
  <p:cSld name="CUSTOM_21_1_1">
    <p:spTree>
      <p:nvGrpSpPr>
        <p:cNvPr id="136" name="Shape 136"/>
        <p:cNvGrpSpPr/>
        <p:nvPr/>
      </p:nvGrpSpPr>
      <p:grpSpPr>
        <a:xfrm>
          <a:off x="0" y="0"/>
          <a:ext cx="0" cy="0"/>
          <a:chOff x="0" y="0"/>
          <a:chExt cx="0" cy="0"/>
        </a:xfrm>
      </p:grpSpPr>
      <p:cxnSp>
        <p:nvCxnSpPr>
          <p:cNvPr id="137" name="Google Shape;137;p50"/>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38" name="Google Shape;138;p50"/>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0"/>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0"/>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0"/>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0"/>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43" name="Google Shape;143;p50"/>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44" name="Google Shape;144;p50"/>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45" name="Google Shape;145;p50"/>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46" name="Google Shape;146;p50"/>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7" name="Google Shape;147;p50"/>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8" name="Google Shape;148;p50"/>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9" name="Google Shape;149;p50"/>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50" name="Google Shape;150;p50"/>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1" name="Google Shape;151;p50"/>
          <p:cNvSpPr txBox="1"/>
          <p:nvPr>
            <p:ph idx="5"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2" name="Google Shape;152;p50"/>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p50"/>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3">
  <p:cSld name="CUSTOM_21_1_1_1">
    <p:spTree>
      <p:nvGrpSpPr>
        <p:cNvPr id="154" name="Shape 154"/>
        <p:cNvGrpSpPr/>
        <p:nvPr/>
      </p:nvGrpSpPr>
      <p:grpSpPr>
        <a:xfrm>
          <a:off x="0" y="0"/>
          <a:ext cx="0" cy="0"/>
          <a:chOff x="0" y="0"/>
          <a:chExt cx="0" cy="0"/>
        </a:xfrm>
      </p:grpSpPr>
      <p:cxnSp>
        <p:nvCxnSpPr>
          <p:cNvPr id="155" name="Google Shape;155;p51"/>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56" name="Google Shape;156;p51"/>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1"/>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1"/>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1"/>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60" name="Google Shape;160;p51"/>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61" name="Google Shape;161;p51"/>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62" name="Google Shape;162;p51"/>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3" name="Google Shape;163;p51"/>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4" name="Google Shape;164;p51"/>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5" name="Google Shape;165;p51"/>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6" name="Google Shape;166;p51"/>
          <p:cNvSpPr txBox="1"/>
          <p:nvPr>
            <p:ph idx="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7" name="Google Shape;167;p51"/>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p51"/>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169" name="Shape 169"/>
        <p:cNvGrpSpPr/>
        <p:nvPr/>
      </p:nvGrpSpPr>
      <p:grpSpPr>
        <a:xfrm>
          <a:off x="0" y="0"/>
          <a:ext cx="0" cy="0"/>
          <a:chOff x="0" y="0"/>
          <a:chExt cx="0" cy="0"/>
        </a:xfrm>
      </p:grpSpPr>
      <p:sp>
        <p:nvSpPr>
          <p:cNvPr id="170" name="Google Shape;170;p52"/>
          <p:cNvSpPr txBox="1"/>
          <p:nvPr>
            <p:ph idx="1" type="body"/>
          </p:nvPr>
        </p:nvSpPr>
        <p:spPr>
          <a:xfrm>
            <a:off x="787133" y="1495633"/>
            <a:ext cx="105783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1" name="Google Shape;171;p52"/>
          <p:cNvSpPr txBox="1"/>
          <p:nvPr/>
        </p:nvSpPr>
        <p:spPr>
          <a:xfrm>
            <a:off x="1562800" y="6555533"/>
            <a:ext cx="10629300" cy="302400"/>
          </a:xfrm>
          <a:prstGeom prst="rect">
            <a:avLst/>
          </a:prstGeom>
          <a:noFill/>
          <a:ln>
            <a:noFill/>
          </a:ln>
        </p:spPr>
        <p:txBody>
          <a:bodyPr anchorCtr="0" anchor="t" bIns="0" lIns="365725" spcFirstLastPara="1" rIns="0" wrap="square" tIns="609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2E5E73"/>
              </a:solidFill>
              <a:latin typeface="Roboto"/>
              <a:ea typeface="Roboto"/>
              <a:cs typeface="Roboto"/>
              <a:sym typeface="Roboto"/>
            </a:endParaRPr>
          </a:p>
        </p:txBody>
      </p:sp>
      <p:sp>
        <p:nvSpPr>
          <p:cNvPr id="172" name="Google Shape;172;p5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73" name="Google Shape;173;p52"/>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174" name="Shape 174"/>
        <p:cNvGrpSpPr/>
        <p:nvPr/>
      </p:nvGrpSpPr>
      <p:grpSpPr>
        <a:xfrm>
          <a:off x="0" y="0"/>
          <a:ext cx="0" cy="0"/>
          <a:chOff x="0" y="0"/>
          <a:chExt cx="0" cy="0"/>
        </a:xfrm>
      </p:grpSpPr>
      <p:sp>
        <p:nvSpPr>
          <p:cNvPr id="175" name="Google Shape;175;p53"/>
          <p:cNvSpPr/>
          <p:nvPr/>
        </p:nvSpPr>
        <p:spPr>
          <a:xfrm>
            <a:off x="7892833" y="0"/>
            <a:ext cx="4293900" cy="68580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3"/>
          <p:cNvSpPr txBox="1"/>
          <p:nvPr>
            <p:ph idx="1" type="body"/>
          </p:nvPr>
        </p:nvSpPr>
        <p:spPr>
          <a:xfrm>
            <a:off x="787133" y="1495633"/>
            <a:ext cx="67200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7" name="Google Shape;177;p53"/>
          <p:cNvSpPr txBox="1"/>
          <p:nvPr>
            <p:ph type="title"/>
          </p:nvPr>
        </p:nvSpPr>
        <p:spPr>
          <a:xfrm>
            <a:off x="8045367" y="725933"/>
            <a:ext cx="3621900" cy="868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b="1" sz="1900">
                <a:latin typeface="Roboto"/>
                <a:ea typeface="Roboto"/>
                <a:cs typeface="Roboto"/>
                <a:sym typeface="Roboto"/>
              </a:defRPr>
            </a:lvl2pPr>
            <a:lvl3pPr lvl="2" algn="l">
              <a:lnSpc>
                <a:spcPct val="100000"/>
              </a:lnSpc>
              <a:spcBef>
                <a:spcPts val="0"/>
              </a:spcBef>
              <a:spcAft>
                <a:spcPts val="0"/>
              </a:spcAft>
              <a:buSzPts val="1900"/>
              <a:buNone/>
              <a:defRPr b="1" sz="1900">
                <a:latin typeface="Roboto"/>
                <a:ea typeface="Roboto"/>
                <a:cs typeface="Roboto"/>
                <a:sym typeface="Roboto"/>
              </a:defRPr>
            </a:lvl3pPr>
            <a:lvl4pPr lvl="3" algn="l">
              <a:lnSpc>
                <a:spcPct val="100000"/>
              </a:lnSpc>
              <a:spcBef>
                <a:spcPts val="0"/>
              </a:spcBef>
              <a:spcAft>
                <a:spcPts val="0"/>
              </a:spcAft>
              <a:buSzPts val="1900"/>
              <a:buNone/>
              <a:defRPr b="1" sz="1900">
                <a:latin typeface="Roboto"/>
                <a:ea typeface="Roboto"/>
                <a:cs typeface="Roboto"/>
                <a:sym typeface="Roboto"/>
              </a:defRPr>
            </a:lvl4pPr>
            <a:lvl5pPr lvl="4" algn="l">
              <a:lnSpc>
                <a:spcPct val="100000"/>
              </a:lnSpc>
              <a:spcBef>
                <a:spcPts val="0"/>
              </a:spcBef>
              <a:spcAft>
                <a:spcPts val="0"/>
              </a:spcAft>
              <a:buSzPts val="1900"/>
              <a:buNone/>
              <a:defRPr b="1" sz="1900">
                <a:latin typeface="Roboto"/>
                <a:ea typeface="Roboto"/>
                <a:cs typeface="Roboto"/>
                <a:sym typeface="Roboto"/>
              </a:defRPr>
            </a:lvl5pPr>
            <a:lvl6pPr lvl="5" algn="l">
              <a:lnSpc>
                <a:spcPct val="100000"/>
              </a:lnSpc>
              <a:spcBef>
                <a:spcPts val="0"/>
              </a:spcBef>
              <a:spcAft>
                <a:spcPts val="0"/>
              </a:spcAft>
              <a:buSzPts val="1900"/>
              <a:buNone/>
              <a:defRPr b="1" sz="1900">
                <a:latin typeface="Roboto"/>
                <a:ea typeface="Roboto"/>
                <a:cs typeface="Roboto"/>
                <a:sym typeface="Roboto"/>
              </a:defRPr>
            </a:lvl6pPr>
            <a:lvl7pPr lvl="6" algn="l">
              <a:lnSpc>
                <a:spcPct val="100000"/>
              </a:lnSpc>
              <a:spcBef>
                <a:spcPts val="0"/>
              </a:spcBef>
              <a:spcAft>
                <a:spcPts val="0"/>
              </a:spcAft>
              <a:buSzPts val="1900"/>
              <a:buNone/>
              <a:defRPr b="1" sz="1900">
                <a:latin typeface="Roboto"/>
                <a:ea typeface="Roboto"/>
                <a:cs typeface="Roboto"/>
                <a:sym typeface="Roboto"/>
              </a:defRPr>
            </a:lvl7pPr>
            <a:lvl8pPr lvl="7" algn="l">
              <a:lnSpc>
                <a:spcPct val="100000"/>
              </a:lnSpc>
              <a:spcBef>
                <a:spcPts val="0"/>
              </a:spcBef>
              <a:spcAft>
                <a:spcPts val="0"/>
              </a:spcAft>
              <a:buSzPts val="1900"/>
              <a:buNone/>
              <a:defRPr b="1" sz="1900">
                <a:latin typeface="Roboto"/>
                <a:ea typeface="Roboto"/>
                <a:cs typeface="Roboto"/>
                <a:sym typeface="Roboto"/>
              </a:defRPr>
            </a:lvl8pPr>
            <a:lvl9pPr lvl="8" algn="l">
              <a:lnSpc>
                <a:spcPct val="100000"/>
              </a:lnSpc>
              <a:spcBef>
                <a:spcPts val="0"/>
              </a:spcBef>
              <a:spcAft>
                <a:spcPts val="0"/>
              </a:spcAft>
              <a:buSzPts val="1900"/>
              <a:buNone/>
              <a:defRPr b="1" sz="1900">
                <a:latin typeface="Roboto"/>
                <a:ea typeface="Roboto"/>
                <a:cs typeface="Roboto"/>
                <a:sym typeface="Roboto"/>
              </a:defRPr>
            </a:lvl9pPr>
          </a:lstStyle>
          <a:p/>
        </p:txBody>
      </p:sp>
      <p:sp>
        <p:nvSpPr>
          <p:cNvPr id="178" name="Google Shape;178;p53"/>
          <p:cNvSpPr txBox="1"/>
          <p:nvPr>
            <p:ph idx="2" type="subTitle"/>
          </p:nvPr>
        </p:nvSpPr>
        <p:spPr>
          <a:xfrm>
            <a:off x="8432933" y="1495867"/>
            <a:ext cx="3234000" cy="4514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79" name="Google Shape;179;p53"/>
          <p:cNvSpPr txBox="1"/>
          <p:nvPr>
            <p:ph idx="3" type="title"/>
          </p:nvPr>
        </p:nvSpPr>
        <p:spPr>
          <a:xfrm>
            <a:off x="-2786" y="169867"/>
            <a:ext cx="78795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0" name="Google Shape;180;p53"/>
          <p:cNvSpPr txBox="1"/>
          <p:nvPr>
            <p:ph idx="4" type="title"/>
          </p:nvPr>
        </p:nvSpPr>
        <p:spPr>
          <a:xfrm>
            <a:off x="-8000" y="687033"/>
            <a:ext cx="77604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Idea slide">
  <p:cSld name="CUSTOM_4">
    <p:spTree>
      <p:nvGrpSpPr>
        <p:cNvPr id="181" name="Shape 181"/>
        <p:cNvGrpSpPr/>
        <p:nvPr/>
      </p:nvGrpSpPr>
      <p:grpSpPr>
        <a:xfrm>
          <a:off x="0" y="0"/>
          <a:ext cx="0" cy="0"/>
          <a:chOff x="0" y="0"/>
          <a:chExt cx="0" cy="0"/>
        </a:xfrm>
      </p:grpSpPr>
      <p:sp>
        <p:nvSpPr>
          <p:cNvPr id="182" name="Google Shape;182;p54"/>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p54"/>
          <p:cNvPicPr preferRelativeResize="0"/>
          <p:nvPr/>
        </p:nvPicPr>
        <p:blipFill rotWithShape="1">
          <a:blip r:embed="rId2">
            <a:alphaModFix/>
          </a:blip>
          <a:srcRect b="0" l="0" r="0" t="0"/>
          <a:stretch/>
        </p:blipFill>
        <p:spPr>
          <a:xfrm>
            <a:off x="1029717" y="2191350"/>
            <a:ext cx="2475301" cy="2475301"/>
          </a:xfrm>
          <a:prstGeom prst="rect">
            <a:avLst/>
          </a:prstGeom>
          <a:noFill/>
          <a:ln>
            <a:noFill/>
          </a:ln>
        </p:spPr>
      </p:pic>
      <p:pic>
        <p:nvPicPr>
          <p:cNvPr id="184" name="Google Shape;184;p54"/>
          <p:cNvPicPr preferRelativeResize="0"/>
          <p:nvPr/>
        </p:nvPicPr>
        <p:blipFill rotWithShape="1">
          <a:blip r:embed="rId3">
            <a:alphaModFix amt="11000"/>
          </a:blip>
          <a:srcRect b="7134" l="-6410" r="6410" t="-3050"/>
          <a:stretch/>
        </p:blipFill>
        <p:spPr>
          <a:xfrm>
            <a:off x="6876987" y="3562800"/>
            <a:ext cx="5315012" cy="3295200"/>
          </a:xfrm>
          <a:prstGeom prst="rect">
            <a:avLst/>
          </a:prstGeom>
          <a:noFill/>
          <a:ln>
            <a:noFill/>
          </a:ln>
        </p:spPr>
      </p:pic>
      <p:sp>
        <p:nvSpPr>
          <p:cNvPr id="185" name="Google Shape;185;p54"/>
          <p:cNvSpPr txBox="1"/>
          <p:nvPr>
            <p:ph type="title"/>
          </p:nvPr>
        </p:nvSpPr>
        <p:spPr>
          <a:xfrm>
            <a:off x="4194048"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slide">
  <p:cSld name="CUSTOM_4_1">
    <p:spTree>
      <p:nvGrpSpPr>
        <p:cNvPr id="186" name="Shape 186"/>
        <p:cNvGrpSpPr/>
        <p:nvPr/>
      </p:nvGrpSpPr>
      <p:grpSpPr>
        <a:xfrm>
          <a:off x="0" y="0"/>
          <a:ext cx="0" cy="0"/>
          <a:chOff x="0" y="0"/>
          <a:chExt cx="0" cy="0"/>
        </a:xfrm>
      </p:grpSpPr>
      <p:sp>
        <p:nvSpPr>
          <p:cNvPr id="187" name="Google Shape;187;p55"/>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5"/>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pic>
        <p:nvPicPr>
          <p:cNvPr id="189" name="Google Shape;189;p55"/>
          <p:cNvPicPr preferRelativeResize="0"/>
          <p:nvPr/>
        </p:nvPicPr>
        <p:blipFill rotWithShape="1">
          <a:blip r:embed="rId2">
            <a:alphaModFix/>
          </a:blip>
          <a:srcRect b="0" l="0" r="0" t="0"/>
          <a:stretch/>
        </p:blipFill>
        <p:spPr>
          <a:xfrm>
            <a:off x="1656450" y="2594867"/>
            <a:ext cx="1206500" cy="1790700"/>
          </a:xfrm>
          <a:prstGeom prst="rect">
            <a:avLst/>
          </a:prstGeom>
          <a:noFill/>
          <a:ln>
            <a:noFill/>
          </a:ln>
        </p:spPr>
      </p:pic>
      <p:pic>
        <p:nvPicPr>
          <p:cNvPr id="190" name="Google Shape;190;p55"/>
          <p:cNvPicPr preferRelativeResize="0"/>
          <p:nvPr/>
        </p:nvPicPr>
        <p:blipFill rotWithShape="1">
          <a:blip r:embed="rId3">
            <a:alphaModFix amt="11000"/>
          </a:blip>
          <a:srcRect b="7134"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_4_1_1">
    <p:spTree>
      <p:nvGrpSpPr>
        <p:cNvPr id="191" name="Shape 191"/>
        <p:cNvGrpSpPr/>
        <p:nvPr/>
      </p:nvGrpSpPr>
      <p:grpSpPr>
        <a:xfrm>
          <a:off x="0" y="0"/>
          <a:ext cx="0" cy="0"/>
          <a:chOff x="0" y="0"/>
          <a:chExt cx="0" cy="0"/>
        </a:xfrm>
      </p:grpSpPr>
      <p:sp>
        <p:nvSpPr>
          <p:cNvPr id="192" name="Google Shape;192;p56"/>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6"/>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
        <p:nvSpPr>
          <p:cNvPr id="194" name="Google Shape;194;p56"/>
          <p:cNvSpPr/>
          <p:nvPr/>
        </p:nvSpPr>
        <p:spPr>
          <a:xfrm>
            <a:off x="1277434" y="2783300"/>
            <a:ext cx="939912" cy="1306984"/>
          </a:xfrm>
          <a:custGeom>
            <a:rect b="b" l="l" r="r" t="t"/>
            <a:pathLst>
              <a:path extrusionOk="0" fill="none" h="79682" w="57303">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6"/>
          <p:cNvSpPr/>
          <p:nvPr/>
        </p:nvSpPr>
        <p:spPr>
          <a:xfrm>
            <a:off x="2304243" y="2783300"/>
            <a:ext cx="937797" cy="1306984"/>
          </a:xfrm>
          <a:custGeom>
            <a:rect b="b" l="l" r="r" t="t"/>
            <a:pathLst>
              <a:path extrusionOk="0" fill="none" h="79682" w="57174">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6"/>
          <p:cNvSpPr txBox="1"/>
          <p:nvPr>
            <p:ph idx="1" type="subTitle"/>
          </p:nvPr>
        </p:nvSpPr>
        <p:spPr>
          <a:xfrm>
            <a:off x="963733" y="5198833"/>
            <a:ext cx="2592000" cy="570900"/>
          </a:xfrm>
          <a:prstGeom prst="rect">
            <a:avLst/>
          </a:prstGeom>
          <a:noFill/>
          <a:ln>
            <a:noFill/>
          </a:ln>
        </p:spPr>
        <p:txBody>
          <a:bodyPr anchorCtr="0" anchor="t" bIns="121900" lIns="121900" spcFirstLastPara="1" rIns="121900" wrap="square" tIns="121900">
            <a:normAutofit/>
          </a:bodyPr>
          <a:lstStyle>
            <a:lvl1pPr lvl="0" algn="ctr">
              <a:lnSpc>
                <a:spcPct val="115000"/>
              </a:lnSpc>
              <a:spcBef>
                <a:spcPts val="0"/>
              </a:spcBef>
              <a:spcAft>
                <a:spcPts val="0"/>
              </a:spcAft>
              <a:buSzPts val="1700"/>
              <a:buNone/>
              <a:defRPr sz="17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97" name="Google Shape;197;p56"/>
          <p:cNvPicPr preferRelativeResize="0"/>
          <p:nvPr/>
        </p:nvPicPr>
        <p:blipFill rotWithShape="1">
          <a:blip r:embed="rId2">
            <a:alphaModFix amt="11000"/>
          </a:blip>
          <a:srcRect b="7134"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type="secHead">
  <p:cSld name="SECTION_HEADER">
    <p:bg>
      <p:bgPr>
        <a:solidFill>
          <a:srgbClr val="2E5E73"/>
        </a:solidFill>
      </p:bgPr>
    </p:bg>
    <p:spTree>
      <p:nvGrpSpPr>
        <p:cNvPr id="16" name="Shape 16"/>
        <p:cNvGrpSpPr/>
        <p:nvPr/>
      </p:nvGrpSpPr>
      <p:grpSpPr>
        <a:xfrm>
          <a:off x="0" y="0"/>
          <a:ext cx="0" cy="0"/>
          <a:chOff x="0" y="0"/>
          <a:chExt cx="0" cy="0"/>
        </a:xfrm>
      </p:grpSpPr>
      <p:cxnSp>
        <p:nvCxnSpPr>
          <p:cNvPr id="17" name="Google Shape;17;p39"/>
          <p:cNvCxnSpPr/>
          <p:nvPr/>
        </p:nvCxnSpPr>
        <p:spPr>
          <a:xfrm>
            <a:off x="5797000" y="2634733"/>
            <a:ext cx="1291500" cy="0"/>
          </a:xfrm>
          <a:prstGeom prst="straightConnector1">
            <a:avLst/>
          </a:prstGeom>
          <a:noFill/>
          <a:ln cap="flat" cmpd="sng" w="19050">
            <a:solidFill>
              <a:srgbClr val="FFFFFF"/>
            </a:solidFill>
            <a:prstDash val="solid"/>
            <a:round/>
            <a:headEnd len="sm" w="sm" type="none"/>
            <a:tailEnd len="sm" w="sm" type="none"/>
          </a:ln>
        </p:spPr>
      </p:cxnSp>
      <p:cxnSp>
        <p:nvCxnSpPr>
          <p:cNvPr id="18" name="Google Shape;18;p39"/>
          <p:cNvCxnSpPr/>
          <p:nvPr/>
        </p:nvCxnSpPr>
        <p:spPr>
          <a:xfrm>
            <a:off x="5810933" y="2634600"/>
            <a:ext cx="7262100" cy="0"/>
          </a:xfrm>
          <a:prstGeom prst="straightConnector1">
            <a:avLst/>
          </a:prstGeom>
          <a:noFill/>
          <a:ln cap="flat" cmpd="sng" w="19050">
            <a:solidFill>
              <a:srgbClr val="FFFFFF"/>
            </a:solidFill>
            <a:prstDash val="solid"/>
            <a:round/>
            <a:headEnd len="sm" w="sm" type="none"/>
            <a:tailEnd len="med" w="med" type="oval"/>
          </a:ln>
        </p:spPr>
      </p:cxnSp>
      <p:sp>
        <p:nvSpPr>
          <p:cNvPr id="19" name="Google Shape;19;p39"/>
          <p:cNvSpPr txBox="1"/>
          <p:nvPr>
            <p:ph type="title"/>
          </p:nvPr>
        </p:nvSpPr>
        <p:spPr>
          <a:xfrm>
            <a:off x="5644896" y="2634600"/>
            <a:ext cx="6545700" cy="1606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5300"/>
              <a:buNone/>
              <a:defRPr b="0" sz="5300">
                <a:solidFill>
                  <a:schemeClr val="lt1"/>
                </a:solidFill>
              </a:defRPr>
            </a:lvl1pPr>
            <a:lvl2pPr lvl="1"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p:txBody>
      </p:sp>
      <p:sp>
        <p:nvSpPr>
          <p:cNvPr id="20" name="Google Shape;20;p39"/>
          <p:cNvSpPr txBox="1"/>
          <p:nvPr>
            <p:ph idx="1" type="subTitle"/>
          </p:nvPr>
        </p:nvSpPr>
        <p:spPr>
          <a:xfrm>
            <a:off x="5646267" y="1967600"/>
            <a:ext cx="65457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p:txBody>
      </p:sp>
      <p:sp>
        <p:nvSpPr>
          <p:cNvPr id="21" name="Google Shape;21;p39"/>
          <p:cNvSpPr txBox="1"/>
          <p:nvPr>
            <p:ph idx="2" type="subTitle"/>
          </p:nvPr>
        </p:nvSpPr>
        <p:spPr>
          <a:xfrm>
            <a:off x="5695333" y="4062067"/>
            <a:ext cx="64953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None/>
              <a:defRPr sz="1600">
                <a:solidFill>
                  <a:schemeClr val="lt1"/>
                </a:solidFill>
              </a:defRPr>
            </a:lvl1pPr>
            <a:lvl2pPr lvl="1" algn="l">
              <a:lnSpc>
                <a:spcPct val="115000"/>
              </a:lnSpc>
              <a:spcBef>
                <a:spcPts val="0"/>
              </a:spcBef>
              <a:spcAft>
                <a:spcPts val="0"/>
              </a:spcAft>
              <a:buClr>
                <a:schemeClr val="lt1"/>
              </a:buClr>
              <a:buSzPts val="1900"/>
              <a:buNone/>
              <a:defRPr>
                <a:solidFill>
                  <a:schemeClr val="lt1"/>
                </a:solidFill>
              </a:defRPr>
            </a:lvl2pPr>
            <a:lvl3pPr lvl="2" algn="l">
              <a:lnSpc>
                <a:spcPct val="115000"/>
              </a:lnSpc>
              <a:spcBef>
                <a:spcPts val="0"/>
              </a:spcBef>
              <a:spcAft>
                <a:spcPts val="0"/>
              </a:spcAft>
              <a:buClr>
                <a:schemeClr val="lt1"/>
              </a:buClr>
              <a:buSzPts val="1900"/>
              <a:buNone/>
              <a:defRPr>
                <a:solidFill>
                  <a:schemeClr val="lt1"/>
                </a:solidFill>
              </a:defRPr>
            </a:lvl3pPr>
            <a:lvl4pPr lvl="3" algn="l">
              <a:lnSpc>
                <a:spcPct val="115000"/>
              </a:lnSpc>
              <a:spcBef>
                <a:spcPts val="0"/>
              </a:spcBef>
              <a:spcAft>
                <a:spcPts val="0"/>
              </a:spcAft>
              <a:buClr>
                <a:schemeClr val="lt1"/>
              </a:buClr>
              <a:buSzPts val="1900"/>
              <a:buNone/>
              <a:defRPr>
                <a:solidFill>
                  <a:schemeClr val="lt1"/>
                </a:solidFill>
              </a:defRPr>
            </a:lvl4pPr>
            <a:lvl5pPr lvl="4" algn="l">
              <a:lnSpc>
                <a:spcPct val="115000"/>
              </a:lnSpc>
              <a:spcBef>
                <a:spcPts val="0"/>
              </a:spcBef>
              <a:spcAft>
                <a:spcPts val="0"/>
              </a:spcAft>
              <a:buClr>
                <a:schemeClr val="lt1"/>
              </a:buClr>
              <a:buSzPts val="1900"/>
              <a:buNone/>
              <a:defRPr>
                <a:solidFill>
                  <a:schemeClr val="lt1"/>
                </a:solidFill>
              </a:defRPr>
            </a:lvl5pPr>
            <a:lvl6pPr lvl="5" algn="l">
              <a:lnSpc>
                <a:spcPct val="115000"/>
              </a:lnSpc>
              <a:spcBef>
                <a:spcPts val="0"/>
              </a:spcBef>
              <a:spcAft>
                <a:spcPts val="0"/>
              </a:spcAft>
              <a:buClr>
                <a:schemeClr val="lt1"/>
              </a:buClr>
              <a:buSzPts val="1900"/>
              <a:buNone/>
              <a:defRPr>
                <a:solidFill>
                  <a:schemeClr val="lt1"/>
                </a:solidFill>
              </a:defRPr>
            </a:lvl6pPr>
            <a:lvl7pPr lvl="6" algn="l">
              <a:lnSpc>
                <a:spcPct val="115000"/>
              </a:lnSpc>
              <a:spcBef>
                <a:spcPts val="0"/>
              </a:spcBef>
              <a:spcAft>
                <a:spcPts val="0"/>
              </a:spcAft>
              <a:buClr>
                <a:schemeClr val="lt1"/>
              </a:buClr>
              <a:buSzPts val="1900"/>
              <a:buNone/>
              <a:defRPr>
                <a:solidFill>
                  <a:schemeClr val="lt1"/>
                </a:solidFill>
              </a:defRPr>
            </a:lvl7pPr>
            <a:lvl8pPr lvl="7" algn="l">
              <a:lnSpc>
                <a:spcPct val="115000"/>
              </a:lnSpc>
              <a:spcBef>
                <a:spcPts val="0"/>
              </a:spcBef>
              <a:spcAft>
                <a:spcPts val="0"/>
              </a:spcAft>
              <a:buClr>
                <a:schemeClr val="lt1"/>
              </a:buClr>
              <a:buSzPts val="1900"/>
              <a:buNone/>
              <a:defRPr>
                <a:solidFill>
                  <a:schemeClr val="lt1"/>
                </a:solidFill>
              </a:defRPr>
            </a:lvl8pPr>
            <a:lvl9pPr lvl="8" algn="l">
              <a:lnSpc>
                <a:spcPct val="115000"/>
              </a:lnSpc>
              <a:spcBef>
                <a:spcPts val="0"/>
              </a:spcBef>
              <a:spcAft>
                <a:spcPts val="0"/>
              </a:spcAft>
              <a:buClr>
                <a:schemeClr val="lt1"/>
              </a:buClr>
              <a:buSzPts val="1900"/>
              <a:buNone/>
              <a:defRPr>
                <a:solidFill>
                  <a:schemeClr val="lt1"/>
                </a:solidFill>
              </a:defRPr>
            </a:lvl9pPr>
          </a:lstStyle>
          <a:p/>
        </p:txBody>
      </p:sp>
      <p:sp>
        <p:nvSpPr>
          <p:cNvPr id="22" name="Google Shape;22;p39"/>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1pPr>
            <a:lvl2pPr indent="0" lvl="1"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2pPr>
            <a:lvl3pPr indent="0" lvl="2"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3pPr>
            <a:lvl4pPr indent="0" lvl="3"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4pPr>
            <a:lvl5pPr indent="0" lvl="4"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5pPr>
            <a:lvl6pPr indent="0" lvl="5"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6pPr>
            <a:lvl7pPr indent="0" lvl="6"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7pPr>
            <a:lvl8pPr indent="0" lvl="7"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8pPr>
            <a:lvl9pPr indent="0" lvl="8"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39"/>
          <p:cNvSpPr txBox="1"/>
          <p:nvPr/>
        </p:nvSpPr>
        <p:spPr>
          <a:xfrm>
            <a:off x="0" y="6467200"/>
            <a:ext cx="6696000" cy="415500"/>
          </a:xfrm>
          <a:prstGeom prst="rect">
            <a:avLst/>
          </a:prstGeom>
          <a:noFill/>
          <a:ln>
            <a:noFill/>
          </a:ln>
        </p:spPr>
        <p:txBody>
          <a:bodyPr anchorCtr="0" anchor="t" bIns="121900" lIns="487675" spcFirstLastPara="1" rIns="121900" wrap="square" tIns="121900">
            <a:spAutoFit/>
          </a:bodyPr>
          <a:lstStyle/>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FFFFFF"/>
                </a:solidFill>
                <a:latin typeface="Roboto Light"/>
                <a:ea typeface="Roboto Light"/>
                <a:cs typeface="Roboto Light"/>
                <a:sym typeface="Roboto Light"/>
              </a:rPr>
              <a:t>© 2023 edX Boot Camps LLC. Confidential and Proprietary. All Rights Reserved.</a:t>
            </a:r>
            <a:endParaRPr b="0" i="0" sz="1300" u="none" cap="none" strike="noStrike">
              <a:solidFill>
                <a:srgbClr val="FFFFFF"/>
              </a:solidFill>
              <a:latin typeface="Roboto Light"/>
              <a:ea typeface="Roboto Light"/>
              <a:cs typeface="Roboto Light"/>
              <a:sym typeface="Robo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5">
    <p:spTree>
      <p:nvGrpSpPr>
        <p:cNvPr id="198" name="Shape 198"/>
        <p:cNvGrpSpPr/>
        <p:nvPr/>
      </p:nvGrpSpPr>
      <p:grpSpPr>
        <a:xfrm>
          <a:off x="0" y="0"/>
          <a:ext cx="0" cy="0"/>
          <a:chOff x="0" y="0"/>
          <a:chExt cx="0" cy="0"/>
        </a:xfrm>
      </p:grpSpPr>
      <p:sp>
        <p:nvSpPr>
          <p:cNvPr id="199" name="Google Shape;199;p57"/>
          <p:cNvSpPr/>
          <p:nvPr/>
        </p:nvSpPr>
        <p:spPr>
          <a:xfrm>
            <a:off x="567992" y="2249400"/>
            <a:ext cx="2647200" cy="2647200"/>
          </a:xfrm>
          <a:prstGeom prst="re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7"/>
          <p:cNvSpPr/>
          <p:nvPr/>
        </p:nvSpPr>
        <p:spPr>
          <a:xfrm>
            <a:off x="3370931" y="2249400"/>
            <a:ext cx="2647200" cy="2647200"/>
          </a:xfrm>
          <a:prstGeom prst="re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7"/>
          <p:cNvSpPr/>
          <p:nvPr/>
        </p:nvSpPr>
        <p:spPr>
          <a:xfrm>
            <a:off x="6173869" y="2249400"/>
            <a:ext cx="2647200" cy="2647200"/>
          </a:xfrm>
          <a:prstGeom prst="re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7"/>
          <p:cNvSpPr/>
          <p:nvPr/>
        </p:nvSpPr>
        <p:spPr>
          <a:xfrm>
            <a:off x="8976808" y="2249400"/>
            <a:ext cx="2647200" cy="2647200"/>
          </a:xfrm>
          <a:prstGeom prst="rect">
            <a:avLst/>
          </a:prstGeom>
          <a:solidFill>
            <a:srgbClr val="AADC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57"/>
          <p:cNvGrpSpPr/>
          <p:nvPr/>
        </p:nvGrpSpPr>
        <p:grpSpPr>
          <a:xfrm>
            <a:off x="3003448" y="3266849"/>
            <a:ext cx="611985" cy="611985"/>
            <a:chOff x="4898908" y="4195167"/>
            <a:chExt cx="459000" cy="459000"/>
          </a:xfrm>
        </p:grpSpPr>
        <p:sp>
          <p:nvSpPr>
            <p:cNvPr id="204" name="Google Shape;204;p57"/>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5" name="Google Shape;205;p57"/>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57"/>
          <p:cNvGrpSpPr/>
          <p:nvPr/>
        </p:nvGrpSpPr>
        <p:grpSpPr>
          <a:xfrm>
            <a:off x="5789848" y="3266849"/>
            <a:ext cx="611985" cy="611985"/>
            <a:chOff x="4898908" y="4195167"/>
            <a:chExt cx="459000" cy="459000"/>
          </a:xfrm>
        </p:grpSpPr>
        <p:sp>
          <p:nvSpPr>
            <p:cNvPr id="207" name="Google Shape;207;p57"/>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8" name="Google Shape;208;p57"/>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57"/>
          <p:cNvGrpSpPr/>
          <p:nvPr/>
        </p:nvGrpSpPr>
        <p:grpSpPr>
          <a:xfrm>
            <a:off x="8576248" y="3266849"/>
            <a:ext cx="611985" cy="611985"/>
            <a:chOff x="4898908" y="4195167"/>
            <a:chExt cx="459000" cy="459000"/>
          </a:xfrm>
        </p:grpSpPr>
        <p:sp>
          <p:nvSpPr>
            <p:cNvPr id="210" name="Google Shape;210;p57"/>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11" name="Google Shape;211;p57"/>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57"/>
          <p:cNvSpPr txBox="1"/>
          <p:nvPr/>
        </p:nvSpPr>
        <p:spPr>
          <a:xfrm>
            <a:off x="717167"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lt1"/>
              </a:solidFill>
              <a:latin typeface="Roboto Light"/>
              <a:ea typeface="Roboto Light"/>
              <a:cs typeface="Roboto Light"/>
              <a:sym typeface="Roboto Light"/>
            </a:endParaRPr>
          </a:p>
        </p:txBody>
      </p:sp>
      <p:sp>
        <p:nvSpPr>
          <p:cNvPr id="213" name="Google Shape;213;p57"/>
          <p:cNvSpPr txBox="1"/>
          <p:nvPr/>
        </p:nvSpPr>
        <p:spPr>
          <a:xfrm>
            <a:off x="36038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4" name="Google Shape;214;p57"/>
          <p:cNvSpPr txBox="1"/>
          <p:nvPr/>
        </p:nvSpPr>
        <p:spPr>
          <a:xfrm>
            <a:off x="91883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5" name="Google Shape;215;p57"/>
          <p:cNvSpPr txBox="1"/>
          <p:nvPr/>
        </p:nvSpPr>
        <p:spPr>
          <a:xfrm>
            <a:off x="6343250"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6" name="Google Shape;216;p5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7" name="Google Shape;217;p57"/>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7">
    <p:bg>
      <p:bgPr>
        <a:solidFill>
          <a:srgbClr val="FFFFFF"/>
        </a:solidFill>
      </p:bgPr>
    </p:bg>
    <p:spTree>
      <p:nvGrpSpPr>
        <p:cNvPr id="218" name="Shape 218"/>
        <p:cNvGrpSpPr/>
        <p:nvPr/>
      </p:nvGrpSpPr>
      <p:grpSpPr>
        <a:xfrm>
          <a:off x="0" y="0"/>
          <a:ext cx="0" cy="0"/>
          <a:chOff x="0" y="0"/>
          <a:chExt cx="0" cy="0"/>
        </a:xfrm>
      </p:grpSpPr>
      <p:sp>
        <p:nvSpPr>
          <p:cNvPr id="219" name="Google Shape;219;p58"/>
          <p:cNvSpPr/>
          <p:nvPr/>
        </p:nvSpPr>
        <p:spPr>
          <a:xfrm flipH="1">
            <a:off x="8444400" y="1897257"/>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0" name="Google Shape;220;p58"/>
          <p:cNvSpPr txBox="1"/>
          <p:nvPr/>
        </p:nvSpPr>
        <p:spPr>
          <a:xfrm>
            <a:off x="8479667" y="2542993"/>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1" name="Google Shape;221;p58"/>
          <p:cNvSpPr/>
          <p:nvPr/>
        </p:nvSpPr>
        <p:spPr>
          <a:xfrm>
            <a:off x="8443599" y="1793467"/>
            <a:ext cx="3236400" cy="635700"/>
          </a:xfrm>
          <a:prstGeom prst="roundRect">
            <a:avLst>
              <a:gd fmla="val 13342" name="adj"/>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22" name="Google Shape;222;p58"/>
          <p:cNvSpPr/>
          <p:nvPr/>
        </p:nvSpPr>
        <p:spPr>
          <a:xfrm flipH="1">
            <a:off x="623733"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3" name="Google Shape;223;p58"/>
          <p:cNvSpPr txBox="1"/>
          <p:nvPr/>
        </p:nvSpPr>
        <p:spPr>
          <a:xfrm>
            <a:off x="659000" y="2541965"/>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4" name="Google Shape;224;p58"/>
          <p:cNvSpPr/>
          <p:nvPr/>
        </p:nvSpPr>
        <p:spPr>
          <a:xfrm>
            <a:off x="624432" y="1793467"/>
            <a:ext cx="3236400" cy="635700"/>
          </a:xfrm>
          <a:prstGeom prst="roundRect">
            <a:avLst>
              <a:gd fmla="val 13342" name="adj"/>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Roboto"/>
              <a:ea typeface="Roboto"/>
              <a:cs typeface="Roboto"/>
              <a:sym typeface="Roboto"/>
            </a:endParaRPr>
          </a:p>
        </p:txBody>
      </p:sp>
      <p:sp>
        <p:nvSpPr>
          <p:cNvPr id="225" name="Google Shape;225;p58"/>
          <p:cNvSpPr/>
          <p:nvPr/>
        </p:nvSpPr>
        <p:spPr>
          <a:xfrm flipH="1">
            <a:off x="4541150"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6" name="Google Shape;226;p58"/>
          <p:cNvSpPr txBox="1"/>
          <p:nvPr/>
        </p:nvSpPr>
        <p:spPr>
          <a:xfrm>
            <a:off x="4576417" y="2541981"/>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7" name="Google Shape;227;p58"/>
          <p:cNvSpPr txBox="1"/>
          <p:nvPr/>
        </p:nvSpPr>
        <p:spPr>
          <a:xfrm>
            <a:off x="4488950" y="1793333"/>
            <a:ext cx="31233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Roboto Medium"/>
              <a:ea typeface="Roboto Medium"/>
              <a:cs typeface="Roboto Medium"/>
              <a:sym typeface="Roboto Medium"/>
            </a:endParaRPr>
          </a:p>
        </p:txBody>
      </p:sp>
      <p:sp>
        <p:nvSpPr>
          <p:cNvPr id="228" name="Google Shape;228;p58"/>
          <p:cNvSpPr txBox="1"/>
          <p:nvPr/>
        </p:nvSpPr>
        <p:spPr>
          <a:xfrm>
            <a:off x="8406367" y="1793333"/>
            <a:ext cx="30984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Roboto"/>
              <a:ea typeface="Roboto"/>
              <a:cs typeface="Roboto"/>
              <a:sym typeface="Roboto"/>
            </a:endParaRPr>
          </a:p>
        </p:txBody>
      </p:sp>
      <p:sp>
        <p:nvSpPr>
          <p:cNvPr id="229" name="Google Shape;229;p58"/>
          <p:cNvSpPr/>
          <p:nvPr/>
        </p:nvSpPr>
        <p:spPr>
          <a:xfrm>
            <a:off x="4532149" y="1793467"/>
            <a:ext cx="3236400" cy="635700"/>
          </a:xfrm>
          <a:prstGeom prst="roundRect">
            <a:avLst>
              <a:gd fmla="val 13342" name="adj"/>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230" name="Google Shape;230;p58"/>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1" name="Google Shape;231;p58"/>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27_1">
    <p:bg>
      <p:bgPr>
        <a:solidFill>
          <a:srgbClr val="FFFFFF"/>
        </a:solidFill>
      </p:bgPr>
    </p:bg>
    <p:spTree>
      <p:nvGrpSpPr>
        <p:cNvPr id="232" name="Shape 232"/>
        <p:cNvGrpSpPr/>
        <p:nvPr/>
      </p:nvGrpSpPr>
      <p:grpSpPr>
        <a:xfrm>
          <a:off x="0" y="0"/>
          <a:ext cx="0" cy="0"/>
          <a:chOff x="0" y="0"/>
          <a:chExt cx="0" cy="0"/>
        </a:xfrm>
      </p:grpSpPr>
      <p:sp>
        <p:nvSpPr>
          <p:cNvPr id="233" name="Google Shape;233;p59"/>
          <p:cNvSpPr/>
          <p:nvPr/>
        </p:nvSpPr>
        <p:spPr>
          <a:xfrm flipH="1">
            <a:off x="6824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34" name="Google Shape;234;p59"/>
          <p:cNvGrpSpPr/>
          <p:nvPr/>
        </p:nvGrpSpPr>
        <p:grpSpPr>
          <a:xfrm>
            <a:off x="682378" y="1587237"/>
            <a:ext cx="711186" cy="711306"/>
            <a:chOff x="457200" y="1378813"/>
            <a:chExt cx="695400" cy="695450"/>
          </a:xfrm>
        </p:grpSpPr>
        <p:sp>
          <p:nvSpPr>
            <p:cNvPr id="235" name="Google Shape;235;p59"/>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36" name="Google Shape;236;p59"/>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grpSp>
      <p:grpSp>
        <p:nvGrpSpPr>
          <p:cNvPr id="237" name="Google Shape;237;p59"/>
          <p:cNvGrpSpPr/>
          <p:nvPr/>
        </p:nvGrpSpPr>
        <p:grpSpPr>
          <a:xfrm>
            <a:off x="4378078" y="1587237"/>
            <a:ext cx="711186" cy="711306"/>
            <a:chOff x="457200" y="1378813"/>
            <a:chExt cx="695400" cy="695450"/>
          </a:xfrm>
        </p:grpSpPr>
        <p:sp>
          <p:nvSpPr>
            <p:cNvPr id="238" name="Google Shape;238;p59"/>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39" name="Google Shape;239;p59"/>
            <p:cNvSpPr/>
            <p:nvPr/>
          </p:nvSpPr>
          <p:spPr>
            <a:xfrm rot="10800000">
              <a:off x="634726"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40" name="Google Shape;240;p59"/>
          <p:cNvSpPr/>
          <p:nvPr/>
        </p:nvSpPr>
        <p:spPr>
          <a:xfrm flipH="1">
            <a:off x="43781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41" name="Google Shape;241;p59"/>
          <p:cNvGrpSpPr/>
          <p:nvPr/>
        </p:nvGrpSpPr>
        <p:grpSpPr>
          <a:xfrm>
            <a:off x="8251578" y="1588237"/>
            <a:ext cx="711186" cy="711306"/>
            <a:chOff x="457200" y="1378813"/>
            <a:chExt cx="695400" cy="695450"/>
          </a:xfrm>
        </p:grpSpPr>
        <p:sp>
          <p:nvSpPr>
            <p:cNvPr id="242" name="Google Shape;242;p59"/>
            <p:cNvSpPr/>
            <p:nvPr/>
          </p:nvSpPr>
          <p:spPr>
            <a:xfrm>
              <a:off x="457200" y="1378813"/>
              <a:ext cx="695400" cy="621300"/>
            </a:xfrm>
            <a:prstGeom prst="roundRect">
              <a:avLst>
                <a:gd fmla="val 16667" name="adj"/>
              </a:avLst>
            </a:prstGeom>
            <a:solidFill>
              <a:schemeClr val="accent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accent5"/>
                  </a:solidFill>
                  <a:latin typeface="Roboto Light"/>
                  <a:ea typeface="Roboto Light"/>
                  <a:cs typeface="Roboto Light"/>
                  <a:sym typeface="Roboto Light"/>
                </a:rPr>
                <a:t>03</a:t>
              </a:r>
              <a:endParaRPr b="0" i="0" sz="2800" u="none" cap="none" strike="noStrike">
                <a:solidFill>
                  <a:schemeClr val="accent5"/>
                </a:solidFill>
                <a:latin typeface="Roboto Light"/>
                <a:ea typeface="Roboto Light"/>
                <a:cs typeface="Roboto Light"/>
                <a:sym typeface="Roboto Light"/>
              </a:endParaRPr>
            </a:p>
          </p:txBody>
        </p:sp>
        <p:sp>
          <p:nvSpPr>
            <p:cNvPr id="243" name="Google Shape;243;p59"/>
            <p:cNvSpPr/>
            <p:nvPr/>
          </p:nvSpPr>
          <p:spPr>
            <a:xfrm rot="10800000">
              <a:off x="634726" y="1885638"/>
              <a:ext cx="340325" cy="188625"/>
            </a:xfrm>
            <a:prstGeom prst="flowChartExtra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5"/>
                </a:solidFill>
                <a:latin typeface="Arial"/>
                <a:ea typeface="Arial"/>
                <a:cs typeface="Arial"/>
                <a:sym typeface="Arial"/>
              </a:endParaRPr>
            </a:p>
          </p:txBody>
        </p:sp>
      </p:grpSp>
      <p:sp>
        <p:nvSpPr>
          <p:cNvPr id="244" name="Google Shape;244;p59"/>
          <p:cNvSpPr/>
          <p:nvPr/>
        </p:nvSpPr>
        <p:spPr>
          <a:xfrm flipH="1">
            <a:off x="8251655" y="2378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45" name="Google Shape;245;p59"/>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46" name="Google Shape;246;p59"/>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CUSTOM_28">
    <p:bg>
      <p:bgPr>
        <a:solidFill>
          <a:srgbClr val="FFFFFF"/>
        </a:solidFill>
      </p:bgPr>
    </p:bg>
    <p:spTree>
      <p:nvGrpSpPr>
        <p:cNvPr id="247" name="Shape 247"/>
        <p:cNvGrpSpPr/>
        <p:nvPr/>
      </p:nvGrpSpPr>
      <p:grpSpPr>
        <a:xfrm>
          <a:off x="0" y="0"/>
          <a:ext cx="0" cy="0"/>
          <a:chOff x="0" y="0"/>
          <a:chExt cx="0" cy="0"/>
        </a:xfrm>
      </p:grpSpPr>
      <p:sp>
        <p:nvSpPr>
          <p:cNvPr id="248" name="Google Shape;248;p60"/>
          <p:cNvSpPr/>
          <p:nvPr/>
        </p:nvSpPr>
        <p:spPr>
          <a:xfrm>
            <a:off x="609547" y="1723957"/>
            <a:ext cx="5130900" cy="6357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49" name="Google Shape;249;p60"/>
          <p:cNvSpPr/>
          <p:nvPr/>
        </p:nvSpPr>
        <p:spPr>
          <a:xfrm rot="10800000">
            <a:off x="791159" y="2242341"/>
            <a:ext cx="348039" cy="192926"/>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sp>
        <p:nvSpPr>
          <p:cNvPr id="250" name="Google Shape;250;p60"/>
          <p:cNvSpPr/>
          <p:nvPr/>
        </p:nvSpPr>
        <p:spPr>
          <a:xfrm>
            <a:off x="6502347" y="1723974"/>
            <a:ext cx="5130900" cy="635700"/>
          </a:xfrm>
          <a:prstGeom prst="roundRect">
            <a:avLst>
              <a:gd fmla="val 16667" name="adj"/>
            </a:avLst>
          </a:prstGeom>
          <a:solidFill>
            <a:srgbClr val="04346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51" name="Google Shape;251;p60"/>
          <p:cNvSpPr/>
          <p:nvPr/>
        </p:nvSpPr>
        <p:spPr>
          <a:xfrm rot="10800000">
            <a:off x="6683959" y="2242358"/>
            <a:ext cx="348039" cy="192926"/>
          </a:xfrm>
          <a:prstGeom prst="flowChartExtract">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0"/>
          <p:cNvSpPr txBox="1"/>
          <p:nvPr/>
        </p:nvSpPr>
        <p:spPr>
          <a:xfrm>
            <a:off x="609533" y="1739740"/>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3" name="Google Shape;253;p60"/>
          <p:cNvSpPr txBox="1"/>
          <p:nvPr/>
        </p:nvSpPr>
        <p:spPr>
          <a:xfrm>
            <a:off x="6502333" y="1746024"/>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4" name="Google Shape;254;p60"/>
          <p:cNvSpPr txBox="1"/>
          <p:nvPr>
            <p:ph type="title"/>
          </p:nvPr>
        </p:nvSpPr>
        <p:spPr>
          <a:xfrm>
            <a:off x="722900"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5" name="Google Shape;255;p60"/>
          <p:cNvSpPr txBox="1"/>
          <p:nvPr>
            <p:ph idx="2" type="title"/>
          </p:nvPr>
        </p:nvSpPr>
        <p:spPr>
          <a:xfrm>
            <a:off x="6634933"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6" name="Google Shape;256;p60"/>
          <p:cNvSpPr txBox="1"/>
          <p:nvPr>
            <p:ph idx="3" type="title"/>
          </p:nvPr>
        </p:nvSpPr>
        <p:spPr>
          <a:xfrm>
            <a:off x="722900"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2E5E73"/>
              </a:buClr>
              <a:buSzPts val="2100"/>
              <a:buFont typeface="Roboto Light"/>
              <a:buNone/>
              <a:defRPr b="0" sz="2100">
                <a:solidFill>
                  <a:srgbClr val="2E5E73"/>
                </a:solidFill>
                <a:latin typeface="Roboto Light"/>
                <a:ea typeface="Roboto Light"/>
                <a:cs typeface="Roboto Light"/>
                <a:sym typeface="Roboto Light"/>
              </a:defRPr>
            </a:lvl1pPr>
            <a:lvl2pPr lvl="1"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p:txBody>
      </p:sp>
      <p:sp>
        <p:nvSpPr>
          <p:cNvPr id="257" name="Google Shape;257;p60"/>
          <p:cNvSpPr txBox="1"/>
          <p:nvPr>
            <p:ph idx="4" type="title"/>
          </p:nvPr>
        </p:nvSpPr>
        <p:spPr>
          <a:xfrm>
            <a:off x="6634933"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043461"/>
              </a:buClr>
              <a:buSzPts val="2100"/>
              <a:buFont typeface="Roboto Light"/>
              <a:buNone/>
              <a:defRPr b="0" sz="2100">
                <a:solidFill>
                  <a:srgbClr val="043461"/>
                </a:solidFill>
                <a:latin typeface="Roboto Light"/>
                <a:ea typeface="Roboto Light"/>
                <a:cs typeface="Roboto Light"/>
                <a:sym typeface="Roboto Light"/>
              </a:defRPr>
            </a:lvl1pPr>
            <a:lvl2pPr lvl="1"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p:txBody>
      </p:sp>
      <p:sp>
        <p:nvSpPr>
          <p:cNvPr id="258" name="Google Shape;258;p60"/>
          <p:cNvSpPr txBox="1"/>
          <p:nvPr>
            <p:ph idx="5"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59" name="Google Shape;259;p60"/>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sp>
        <p:nvSpPr>
          <p:cNvPr id="260" name="Google Shape;260;p60"/>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1">
  <p:cSld name="CUSTOM_28_1">
    <p:bg>
      <p:bgPr>
        <a:solidFill>
          <a:srgbClr val="FFFFFF"/>
        </a:solidFill>
      </p:bgPr>
    </p:bg>
    <p:spTree>
      <p:nvGrpSpPr>
        <p:cNvPr id="261" name="Shape 261"/>
        <p:cNvGrpSpPr/>
        <p:nvPr/>
      </p:nvGrpSpPr>
      <p:grpSpPr>
        <a:xfrm>
          <a:off x="0" y="0"/>
          <a:ext cx="0" cy="0"/>
          <a:chOff x="0" y="0"/>
          <a:chExt cx="0" cy="0"/>
        </a:xfrm>
      </p:grpSpPr>
      <p:sp>
        <p:nvSpPr>
          <p:cNvPr id="262" name="Google Shape;262;p61"/>
          <p:cNvSpPr/>
          <p:nvPr/>
        </p:nvSpPr>
        <p:spPr>
          <a:xfrm>
            <a:off x="1478502"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63" name="Google Shape;263;p61"/>
          <p:cNvSpPr txBox="1"/>
          <p:nvPr>
            <p:ph type="title"/>
          </p:nvPr>
        </p:nvSpPr>
        <p:spPr>
          <a:xfrm>
            <a:off x="1572657"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64" name="Google Shape;264;p61"/>
          <p:cNvSpPr txBox="1"/>
          <p:nvPr>
            <p:ph idx="2" type="title"/>
          </p:nvPr>
        </p:nvSpPr>
        <p:spPr>
          <a:xfrm>
            <a:off x="1194967" y="2495167"/>
            <a:ext cx="45453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5" name="Google Shape;265;p61"/>
          <p:cNvSpPr txBox="1"/>
          <p:nvPr>
            <p:ph idx="3" type="title"/>
          </p:nvPr>
        </p:nvSpPr>
        <p:spPr>
          <a:xfrm>
            <a:off x="7098567" y="2495167"/>
            <a:ext cx="48099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6" name="Google Shape;266;p61"/>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67" name="Google Shape;267;p61"/>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grpSp>
        <p:nvGrpSpPr>
          <p:cNvPr id="268" name="Google Shape;268;p61"/>
          <p:cNvGrpSpPr/>
          <p:nvPr/>
        </p:nvGrpSpPr>
        <p:grpSpPr>
          <a:xfrm>
            <a:off x="609544" y="1587237"/>
            <a:ext cx="711186" cy="711306"/>
            <a:chOff x="457200" y="1378813"/>
            <a:chExt cx="695400" cy="695450"/>
          </a:xfrm>
        </p:grpSpPr>
        <p:sp>
          <p:nvSpPr>
            <p:cNvPr id="269" name="Google Shape;269;p61"/>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70" name="Google Shape;270;p61"/>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271" name="Google Shape;271;p61"/>
          <p:cNvGrpSpPr/>
          <p:nvPr/>
        </p:nvGrpSpPr>
        <p:grpSpPr>
          <a:xfrm>
            <a:off x="6502483" y="1587237"/>
            <a:ext cx="711186" cy="711306"/>
            <a:chOff x="2605668" y="1378813"/>
            <a:chExt cx="695400" cy="695450"/>
          </a:xfrm>
        </p:grpSpPr>
        <p:sp>
          <p:nvSpPr>
            <p:cNvPr id="272" name="Google Shape;272;p61"/>
            <p:cNvSpPr/>
            <p:nvPr/>
          </p:nvSpPr>
          <p:spPr>
            <a:xfrm>
              <a:off x="2605668"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73" name="Google Shape;273;p61"/>
            <p:cNvSpPr/>
            <p:nvPr/>
          </p:nvSpPr>
          <p:spPr>
            <a:xfrm rot="10800000">
              <a:off x="2783210"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74" name="Google Shape;274;p61"/>
          <p:cNvSpPr/>
          <p:nvPr/>
        </p:nvSpPr>
        <p:spPr>
          <a:xfrm>
            <a:off x="7371969"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75" name="Google Shape;275;p61"/>
          <p:cNvSpPr txBox="1"/>
          <p:nvPr>
            <p:ph idx="5" type="title"/>
          </p:nvPr>
        </p:nvSpPr>
        <p:spPr>
          <a:xfrm>
            <a:off x="7466124"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76" name="Google Shape;276;p61"/>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25_1">
    <p:spTree>
      <p:nvGrpSpPr>
        <p:cNvPr id="277" name="Shape 277"/>
        <p:cNvGrpSpPr/>
        <p:nvPr/>
      </p:nvGrpSpPr>
      <p:grpSpPr>
        <a:xfrm>
          <a:off x="0" y="0"/>
          <a:ext cx="0" cy="0"/>
          <a:chOff x="0" y="0"/>
          <a:chExt cx="0" cy="0"/>
        </a:xfrm>
      </p:grpSpPr>
      <p:sp>
        <p:nvSpPr>
          <p:cNvPr id="278" name="Google Shape;278;p62"/>
          <p:cNvSpPr txBox="1"/>
          <p:nvPr/>
        </p:nvSpPr>
        <p:spPr>
          <a:xfrm>
            <a:off x="406400" y="1448600"/>
            <a:ext cx="2698800" cy="4909500"/>
          </a:xfrm>
          <a:prstGeom prst="rect">
            <a:avLst/>
          </a:prstGeom>
          <a:solidFill>
            <a:srgbClr val="00C7CC"/>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79" name="Google Shape;279;p62"/>
          <p:cNvSpPr txBox="1"/>
          <p:nvPr/>
        </p:nvSpPr>
        <p:spPr>
          <a:xfrm>
            <a:off x="3301222" y="1448600"/>
            <a:ext cx="2698800" cy="4909500"/>
          </a:xfrm>
          <a:prstGeom prst="rect">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0" name="Google Shape;280;p62"/>
          <p:cNvSpPr txBox="1"/>
          <p:nvPr/>
        </p:nvSpPr>
        <p:spPr>
          <a:xfrm>
            <a:off x="6196044" y="1448600"/>
            <a:ext cx="2698800" cy="4909500"/>
          </a:xfrm>
          <a:prstGeom prst="rect">
            <a:avLst/>
          </a:prstGeom>
          <a:solidFill>
            <a:srgbClr val="2E5E73"/>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1" name="Google Shape;281;p62"/>
          <p:cNvSpPr txBox="1"/>
          <p:nvPr/>
        </p:nvSpPr>
        <p:spPr>
          <a:xfrm>
            <a:off x="9090867" y="1448600"/>
            <a:ext cx="2698800" cy="4909500"/>
          </a:xfrm>
          <a:prstGeom prst="rect">
            <a:avLst/>
          </a:prstGeom>
          <a:solidFill>
            <a:srgbClr val="AADCF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2" name="Google Shape;282;p62"/>
          <p:cNvSpPr/>
          <p:nvPr/>
        </p:nvSpPr>
        <p:spPr>
          <a:xfrm>
            <a:off x="9286467"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2E5E73"/>
                </a:solidFill>
                <a:latin typeface="Roboto"/>
                <a:ea typeface="Roboto"/>
                <a:cs typeface="Roboto"/>
                <a:sym typeface="Roboto"/>
              </a:rPr>
              <a:t>Title</a:t>
            </a:r>
            <a:endParaRPr b="1" i="0" sz="2300" u="none" cap="none" strike="noStrike">
              <a:solidFill>
                <a:srgbClr val="2E5E73"/>
              </a:solidFill>
              <a:latin typeface="Roboto"/>
              <a:ea typeface="Roboto"/>
              <a:cs typeface="Roboto"/>
              <a:sym typeface="Roboto"/>
            </a:endParaRPr>
          </a:p>
        </p:txBody>
      </p:sp>
      <p:sp>
        <p:nvSpPr>
          <p:cNvPr id="283" name="Google Shape;283;p62"/>
          <p:cNvSpPr/>
          <p:nvPr/>
        </p:nvSpPr>
        <p:spPr>
          <a:xfrm>
            <a:off x="9488500" y="274935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2"/>
          <p:cNvSpPr txBox="1"/>
          <p:nvPr/>
        </p:nvSpPr>
        <p:spPr>
          <a:xfrm>
            <a:off x="9695783" y="272055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85" name="Google Shape;285;p62"/>
          <p:cNvSpPr/>
          <p:nvPr/>
        </p:nvSpPr>
        <p:spPr>
          <a:xfrm>
            <a:off x="9264819" y="271013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86" name="Google Shape;286;p62"/>
          <p:cNvSpPr/>
          <p:nvPr/>
        </p:nvSpPr>
        <p:spPr>
          <a:xfrm>
            <a:off x="6391650"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7" name="Google Shape;287;p62"/>
          <p:cNvSpPr/>
          <p:nvPr/>
        </p:nvSpPr>
        <p:spPr>
          <a:xfrm>
            <a:off x="34968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082D49"/>
                </a:solidFill>
                <a:latin typeface="Roboto"/>
                <a:ea typeface="Roboto"/>
                <a:cs typeface="Roboto"/>
                <a:sym typeface="Roboto"/>
              </a:rPr>
              <a:t>Title</a:t>
            </a:r>
            <a:endParaRPr b="1" i="0" sz="2300" u="none" cap="none" strike="noStrike">
              <a:solidFill>
                <a:srgbClr val="082D49"/>
              </a:solidFill>
              <a:latin typeface="Roboto"/>
              <a:ea typeface="Roboto"/>
              <a:cs typeface="Roboto"/>
              <a:sym typeface="Roboto"/>
            </a:endParaRPr>
          </a:p>
        </p:txBody>
      </p:sp>
      <p:sp>
        <p:nvSpPr>
          <p:cNvPr id="288" name="Google Shape;288;p62"/>
          <p:cNvSpPr/>
          <p:nvPr/>
        </p:nvSpPr>
        <p:spPr>
          <a:xfrm>
            <a:off x="6020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9" name="Google Shape;289;p62"/>
          <p:cNvSpPr/>
          <p:nvPr/>
        </p:nvSpPr>
        <p:spPr>
          <a:xfrm>
            <a:off x="804067"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2"/>
          <p:cNvSpPr txBox="1"/>
          <p:nvPr/>
        </p:nvSpPr>
        <p:spPr>
          <a:xfrm>
            <a:off x="1011350"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1" name="Google Shape;291;p62"/>
          <p:cNvSpPr/>
          <p:nvPr/>
        </p:nvSpPr>
        <p:spPr>
          <a:xfrm>
            <a:off x="580386"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92" name="Google Shape;292;p62"/>
          <p:cNvSpPr/>
          <p:nvPr/>
        </p:nvSpPr>
        <p:spPr>
          <a:xfrm>
            <a:off x="804067"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2"/>
          <p:cNvSpPr txBox="1"/>
          <p:nvPr/>
        </p:nvSpPr>
        <p:spPr>
          <a:xfrm>
            <a:off x="1011350"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4" name="Google Shape;294;p62"/>
          <p:cNvSpPr/>
          <p:nvPr/>
        </p:nvSpPr>
        <p:spPr>
          <a:xfrm>
            <a:off x="580386"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295" name="Google Shape;295;p62"/>
          <p:cNvSpPr/>
          <p:nvPr/>
        </p:nvSpPr>
        <p:spPr>
          <a:xfrm>
            <a:off x="804067"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2"/>
          <p:cNvSpPr txBox="1"/>
          <p:nvPr/>
        </p:nvSpPr>
        <p:spPr>
          <a:xfrm>
            <a:off x="1011350"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7" name="Google Shape;297;p62"/>
          <p:cNvSpPr/>
          <p:nvPr/>
        </p:nvSpPr>
        <p:spPr>
          <a:xfrm>
            <a:off x="580386"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298" name="Google Shape;298;p62"/>
          <p:cNvSpPr/>
          <p:nvPr/>
        </p:nvSpPr>
        <p:spPr>
          <a:xfrm>
            <a:off x="80406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2"/>
          <p:cNvSpPr txBox="1"/>
          <p:nvPr/>
        </p:nvSpPr>
        <p:spPr>
          <a:xfrm>
            <a:off x="101135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0" name="Google Shape;300;p62"/>
          <p:cNvSpPr/>
          <p:nvPr/>
        </p:nvSpPr>
        <p:spPr>
          <a:xfrm>
            <a:off x="58038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01" name="Google Shape;301;p62"/>
          <p:cNvSpPr/>
          <p:nvPr/>
        </p:nvSpPr>
        <p:spPr>
          <a:xfrm>
            <a:off x="80406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2"/>
          <p:cNvSpPr txBox="1"/>
          <p:nvPr/>
        </p:nvSpPr>
        <p:spPr>
          <a:xfrm>
            <a:off x="101135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3" name="Google Shape;303;p62"/>
          <p:cNvSpPr/>
          <p:nvPr/>
        </p:nvSpPr>
        <p:spPr>
          <a:xfrm>
            <a:off x="58038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04" name="Google Shape;304;p62"/>
          <p:cNvSpPr/>
          <p:nvPr/>
        </p:nvSpPr>
        <p:spPr>
          <a:xfrm>
            <a:off x="80406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2"/>
          <p:cNvSpPr txBox="1"/>
          <p:nvPr/>
        </p:nvSpPr>
        <p:spPr>
          <a:xfrm>
            <a:off x="101135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6" name="Google Shape;306;p62"/>
          <p:cNvSpPr/>
          <p:nvPr/>
        </p:nvSpPr>
        <p:spPr>
          <a:xfrm>
            <a:off x="58038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07" name="Google Shape;307;p62"/>
          <p:cNvSpPr/>
          <p:nvPr/>
        </p:nvSpPr>
        <p:spPr>
          <a:xfrm>
            <a:off x="80406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2"/>
          <p:cNvSpPr txBox="1"/>
          <p:nvPr/>
        </p:nvSpPr>
        <p:spPr>
          <a:xfrm>
            <a:off x="101135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9" name="Google Shape;309;p62"/>
          <p:cNvSpPr/>
          <p:nvPr/>
        </p:nvSpPr>
        <p:spPr>
          <a:xfrm>
            <a:off x="58038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10" name="Google Shape;310;p62"/>
          <p:cNvSpPr/>
          <p:nvPr/>
        </p:nvSpPr>
        <p:spPr>
          <a:xfrm>
            <a:off x="94885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2"/>
          <p:cNvSpPr txBox="1"/>
          <p:nvPr/>
        </p:nvSpPr>
        <p:spPr>
          <a:xfrm>
            <a:off x="96957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2" name="Google Shape;312;p62"/>
          <p:cNvSpPr/>
          <p:nvPr/>
        </p:nvSpPr>
        <p:spPr>
          <a:xfrm>
            <a:off x="92648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13" name="Google Shape;313;p62"/>
          <p:cNvSpPr/>
          <p:nvPr/>
        </p:nvSpPr>
        <p:spPr>
          <a:xfrm>
            <a:off x="94885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2"/>
          <p:cNvSpPr txBox="1"/>
          <p:nvPr/>
        </p:nvSpPr>
        <p:spPr>
          <a:xfrm>
            <a:off x="96957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5" name="Google Shape;315;p62"/>
          <p:cNvSpPr/>
          <p:nvPr/>
        </p:nvSpPr>
        <p:spPr>
          <a:xfrm>
            <a:off x="92648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16" name="Google Shape;316;p62"/>
          <p:cNvSpPr/>
          <p:nvPr/>
        </p:nvSpPr>
        <p:spPr>
          <a:xfrm>
            <a:off x="369885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2"/>
          <p:cNvSpPr txBox="1"/>
          <p:nvPr/>
        </p:nvSpPr>
        <p:spPr>
          <a:xfrm>
            <a:off x="390613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8" name="Google Shape;318;p62"/>
          <p:cNvSpPr/>
          <p:nvPr/>
        </p:nvSpPr>
        <p:spPr>
          <a:xfrm>
            <a:off x="347516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19" name="Google Shape;319;p62"/>
          <p:cNvSpPr/>
          <p:nvPr/>
        </p:nvSpPr>
        <p:spPr>
          <a:xfrm>
            <a:off x="369885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2"/>
          <p:cNvSpPr txBox="1"/>
          <p:nvPr/>
        </p:nvSpPr>
        <p:spPr>
          <a:xfrm>
            <a:off x="390613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1" name="Google Shape;321;p62"/>
          <p:cNvSpPr/>
          <p:nvPr/>
        </p:nvSpPr>
        <p:spPr>
          <a:xfrm>
            <a:off x="347516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22" name="Google Shape;322;p62"/>
          <p:cNvSpPr/>
          <p:nvPr/>
        </p:nvSpPr>
        <p:spPr>
          <a:xfrm>
            <a:off x="369885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2"/>
          <p:cNvSpPr txBox="1"/>
          <p:nvPr/>
        </p:nvSpPr>
        <p:spPr>
          <a:xfrm>
            <a:off x="390613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4" name="Google Shape;324;p62"/>
          <p:cNvSpPr/>
          <p:nvPr/>
        </p:nvSpPr>
        <p:spPr>
          <a:xfrm>
            <a:off x="347516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25" name="Google Shape;325;p62"/>
          <p:cNvSpPr/>
          <p:nvPr/>
        </p:nvSpPr>
        <p:spPr>
          <a:xfrm>
            <a:off x="659370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62"/>
          <p:cNvSpPr txBox="1"/>
          <p:nvPr/>
        </p:nvSpPr>
        <p:spPr>
          <a:xfrm>
            <a:off x="680098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7" name="Google Shape;327;p62"/>
          <p:cNvSpPr/>
          <p:nvPr/>
        </p:nvSpPr>
        <p:spPr>
          <a:xfrm>
            <a:off x="637001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28" name="Google Shape;328;p62"/>
          <p:cNvSpPr/>
          <p:nvPr/>
        </p:nvSpPr>
        <p:spPr>
          <a:xfrm>
            <a:off x="65937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2"/>
          <p:cNvSpPr txBox="1"/>
          <p:nvPr/>
        </p:nvSpPr>
        <p:spPr>
          <a:xfrm>
            <a:off x="68009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0" name="Google Shape;330;p62"/>
          <p:cNvSpPr/>
          <p:nvPr/>
        </p:nvSpPr>
        <p:spPr>
          <a:xfrm>
            <a:off x="63700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31" name="Google Shape;331;p62"/>
          <p:cNvSpPr/>
          <p:nvPr/>
        </p:nvSpPr>
        <p:spPr>
          <a:xfrm>
            <a:off x="3698850"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2"/>
          <p:cNvSpPr txBox="1"/>
          <p:nvPr/>
        </p:nvSpPr>
        <p:spPr>
          <a:xfrm>
            <a:off x="3906133"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3" name="Google Shape;333;p62"/>
          <p:cNvSpPr/>
          <p:nvPr/>
        </p:nvSpPr>
        <p:spPr>
          <a:xfrm>
            <a:off x="3475169"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34" name="Google Shape;334;p62"/>
          <p:cNvSpPr/>
          <p:nvPr/>
        </p:nvSpPr>
        <p:spPr>
          <a:xfrm>
            <a:off x="3698850"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2"/>
          <p:cNvSpPr txBox="1"/>
          <p:nvPr/>
        </p:nvSpPr>
        <p:spPr>
          <a:xfrm>
            <a:off x="3906133"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6" name="Google Shape;336;p62"/>
          <p:cNvSpPr/>
          <p:nvPr/>
        </p:nvSpPr>
        <p:spPr>
          <a:xfrm>
            <a:off x="3475169"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37" name="Google Shape;337;p62"/>
          <p:cNvSpPr/>
          <p:nvPr/>
        </p:nvSpPr>
        <p:spPr>
          <a:xfrm>
            <a:off x="3698850"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62"/>
          <p:cNvSpPr txBox="1"/>
          <p:nvPr/>
        </p:nvSpPr>
        <p:spPr>
          <a:xfrm>
            <a:off x="3906133"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9" name="Google Shape;339;p62"/>
          <p:cNvSpPr/>
          <p:nvPr/>
        </p:nvSpPr>
        <p:spPr>
          <a:xfrm>
            <a:off x="3475169"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40" name="Google Shape;340;p62"/>
          <p:cNvSpPr/>
          <p:nvPr/>
        </p:nvSpPr>
        <p:spPr>
          <a:xfrm>
            <a:off x="3698850"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62"/>
          <p:cNvSpPr txBox="1"/>
          <p:nvPr/>
        </p:nvSpPr>
        <p:spPr>
          <a:xfrm>
            <a:off x="3906133"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2" name="Google Shape;342;p62"/>
          <p:cNvSpPr/>
          <p:nvPr/>
        </p:nvSpPr>
        <p:spPr>
          <a:xfrm>
            <a:off x="3475169"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43" name="Google Shape;343;p62"/>
          <p:cNvSpPr/>
          <p:nvPr/>
        </p:nvSpPr>
        <p:spPr>
          <a:xfrm>
            <a:off x="6593683"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2"/>
          <p:cNvSpPr txBox="1"/>
          <p:nvPr/>
        </p:nvSpPr>
        <p:spPr>
          <a:xfrm>
            <a:off x="6800967"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5" name="Google Shape;345;p62"/>
          <p:cNvSpPr/>
          <p:nvPr/>
        </p:nvSpPr>
        <p:spPr>
          <a:xfrm>
            <a:off x="6370003"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46" name="Google Shape;346;p62"/>
          <p:cNvSpPr/>
          <p:nvPr/>
        </p:nvSpPr>
        <p:spPr>
          <a:xfrm>
            <a:off x="6593683"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62"/>
          <p:cNvSpPr txBox="1"/>
          <p:nvPr/>
        </p:nvSpPr>
        <p:spPr>
          <a:xfrm>
            <a:off x="6800967"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8" name="Google Shape;348;p62"/>
          <p:cNvSpPr/>
          <p:nvPr/>
        </p:nvSpPr>
        <p:spPr>
          <a:xfrm>
            <a:off x="6370003"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49" name="Google Shape;349;p62"/>
          <p:cNvSpPr/>
          <p:nvPr/>
        </p:nvSpPr>
        <p:spPr>
          <a:xfrm>
            <a:off x="6593683"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2"/>
          <p:cNvSpPr txBox="1"/>
          <p:nvPr/>
        </p:nvSpPr>
        <p:spPr>
          <a:xfrm>
            <a:off x="6800967"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1" name="Google Shape;351;p62"/>
          <p:cNvSpPr/>
          <p:nvPr/>
        </p:nvSpPr>
        <p:spPr>
          <a:xfrm>
            <a:off x="6370003"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52" name="Google Shape;352;p62"/>
          <p:cNvSpPr/>
          <p:nvPr/>
        </p:nvSpPr>
        <p:spPr>
          <a:xfrm>
            <a:off x="6593683"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62"/>
          <p:cNvSpPr txBox="1"/>
          <p:nvPr/>
        </p:nvSpPr>
        <p:spPr>
          <a:xfrm>
            <a:off x="6800967"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4" name="Google Shape;354;p62"/>
          <p:cNvSpPr/>
          <p:nvPr/>
        </p:nvSpPr>
        <p:spPr>
          <a:xfrm>
            <a:off x="6370003"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55" name="Google Shape;355;p62"/>
          <p:cNvSpPr/>
          <p:nvPr/>
        </p:nvSpPr>
        <p:spPr>
          <a:xfrm>
            <a:off x="948851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62"/>
          <p:cNvSpPr txBox="1"/>
          <p:nvPr/>
        </p:nvSpPr>
        <p:spPr>
          <a:xfrm>
            <a:off x="969580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7" name="Google Shape;357;p62"/>
          <p:cNvSpPr/>
          <p:nvPr/>
        </p:nvSpPr>
        <p:spPr>
          <a:xfrm>
            <a:off x="926483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58" name="Google Shape;358;p62"/>
          <p:cNvSpPr/>
          <p:nvPr/>
        </p:nvSpPr>
        <p:spPr>
          <a:xfrm>
            <a:off x="948851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2"/>
          <p:cNvSpPr txBox="1"/>
          <p:nvPr/>
        </p:nvSpPr>
        <p:spPr>
          <a:xfrm>
            <a:off x="969580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0" name="Google Shape;360;p62"/>
          <p:cNvSpPr/>
          <p:nvPr/>
        </p:nvSpPr>
        <p:spPr>
          <a:xfrm>
            <a:off x="926483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61" name="Google Shape;361;p62"/>
          <p:cNvSpPr/>
          <p:nvPr/>
        </p:nvSpPr>
        <p:spPr>
          <a:xfrm>
            <a:off x="948851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2"/>
          <p:cNvSpPr txBox="1"/>
          <p:nvPr/>
        </p:nvSpPr>
        <p:spPr>
          <a:xfrm>
            <a:off x="969580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3" name="Google Shape;363;p62"/>
          <p:cNvSpPr/>
          <p:nvPr/>
        </p:nvSpPr>
        <p:spPr>
          <a:xfrm>
            <a:off x="926483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64" name="Google Shape;364;p62"/>
          <p:cNvSpPr/>
          <p:nvPr/>
        </p:nvSpPr>
        <p:spPr>
          <a:xfrm>
            <a:off x="948851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2"/>
          <p:cNvSpPr txBox="1"/>
          <p:nvPr/>
        </p:nvSpPr>
        <p:spPr>
          <a:xfrm>
            <a:off x="969580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6" name="Google Shape;366;p62"/>
          <p:cNvSpPr/>
          <p:nvPr/>
        </p:nvSpPr>
        <p:spPr>
          <a:xfrm>
            <a:off x="926483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67" name="Google Shape;367;p62"/>
          <p:cNvSpPr/>
          <p:nvPr/>
        </p:nvSpPr>
        <p:spPr>
          <a:xfrm>
            <a:off x="65937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2"/>
          <p:cNvSpPr txBox="1"/>
          <p:nvPr/>
        </p:nvSpPr>
        <p:spPr>
          <a:xfrm>
            <a:off x="68009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9" name="Google Shape;369;p62"/>
          <p:cNvSpPr/>
          <p:nvPr/>
        </p:nvSpPr>
        <p:spPr>
          <a:xfrm>
            <a:off x="63700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70" name="Google Shape;370;p6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71" name="Google Shape;371;p62"/>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inition slide">
  <p:cSld name="CUSTOM_22">
    <p:bg>
      <p:bgPr>
        <a:solidFill>
          <a:srgbClr val="F2F2F2"/>
        </a:solidFill>
      </p:bgPr>
    </p:bg>
    <p:spTree>
      <p:nvGrpSpPr>
        <p:cNvPr id="372" name="Shape 372"/>
        <p:cNvGrpSpPr/>
        <p:nvPr/>
      </p:nvGrpSpPr>
      <p:grpSpPr>
        <a:xfrm>
          <a:off x="0" y="0"/>
          <a:ext cx="0" cy="0"/>
          <a:chOff x="0" y="0"/>
          <a:chExt cx="0" cy="0"/>
        </a:xfrm>
      </p:grpSpPr>
      <p:pic>
        <p:nvPicPr>
          <p:cNvPr id="373" name="Google Shape;373;p63"/>
          <p:cNvPicPr preferRelativeResize="0"/>
          <p:nvPr/>
        </p:nvPicPr>
        <p:blipFill rotWithShape="1">
          <a:blip r:embed="rId2">
            <a:alphaModFix amt="11000"/>
          </a:blip>
          <a:srcRect b="7134" l="-6410" r="6410" t="-3050"/>
          <a:stretch/>
        </p:blipFill>
        <p:spPr>
          <a:xfrm>
            <a:off x="6876987" y="3562800"/>
            <a:ext cx="5315012" cy="3295200"/>
          </a:xfrm>
          <a:prstGeom prst="rect">
            <a:avLst/>
          </a:prstGeom>
          <a:noFill/>
          <a:ln>
            <a:noFill/>
          </a:ln>
        </p:spPr>
      </p:pic>
      <p:sp>
        <p:nvSpPr>
          <p:cNvPr id="374" name="Google Shape;374;p63"/>
          <p:cNvSpPr txBox="1"/>
          <p:nvPr>
            <p:ph type="title"/>
          </p:nvPr>
        </p:nvSpPr>
        <p:spPr>
          <a:xfrm>
            <a:off x="2612967" y="21882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375" name="Google Shape;375;p63"/>
          <p:cNvSpPr/>
          <p:nvPr/>
        </p:nvSpPr>
        <p:spPr>
          <a:xfrm flipH="1" rot="10800000">
            <a:off x="918400" y="922800"/>
            <a:ext cx="10355100" cy="5012400"/>
          </a:xfrm>
          <a:prstGeom prst="bracePair">
            <a:avLst/>
          </a:prstGeom>
          <a:noFill/>
          <a:ln cap="flat"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6" name="Google Shape;376;p63"/>
          <p:cNvSpPr/>
          <p:nvPr/>
        </p:nvSpPr>
        <p:spPr>
          <a:xfrm>
            <a:off x="1472357" y="1386251"/>
            <a:ext cx="9247523" cy="4175678"/>
          </a:xfrm>
          <a:custGeom>
            <a:rect b="b" l="l" r="r" t="t"/>
            <a:pathLst>
              <a:path extrusionOk="0" h="128611" w="284824">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7" name="Google Shape;377;p63"/>
          <p:cNvSpPr txBox="1"/>
          <p:nvPr>
            <p:ph idx="2" type="title"/>
          </p:nvPr>
        </p:nvSpPr>
        <p:spPr>
          <a:xfrm>
            <a:off x="1933833" y="1386267"/>
            <a:ext cx="8325600" cy="4175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SzPts val="4500"/>
              <a:buNone/>
              <a:defRPr sz="4500">
                <a:latin typeface="Roboto Light"/>
                <a:ea typeface="Roboto Light"/>
                <a:cs typeface="Roboto Light"/>
                <a:sym typeface="Roboto Light"/>
              </a:defRPr>
            </a:lvl1pPr>
            <a:lvl2pPr lvl="1"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01">
  <p:cSld name="CUSTOM_5">
    <p:spTree>
      <p:nvGrpSpPr>
        <p:cNvPr id="378" name="Shape 378"/>
        <p:cNvGrpSpPr/>
        <p:nvPr/>
      </p:nvGrpSpPr>
      <p:grpSpPr>
        <a:xfrm>
          <a:off x="0" y="0"/>
          <a:ext cx="0" cy="0"/>
          <a:chOff x="0" y="0"/>
          <a:chExt cx="0" cy="0"/>
        </a:xfrm>
      </p:grpSpPr>
      <p:graphicFrame>
        <p:nvGraphicFramePr>
          <p:cNvPr id="379" name="Google Shape;379;p64"/>
          <p:cNvGraphicFramePr/>
          <p:nvPr/>
        </p:nvGraphicFramePr>
        <p:xfrm>
          <a:off x="989433" y="1378633"/>
          <a:ext cx="3000000" cy="3000000"/>
        </p:xfrm>
        <a:graphic>
          <a:graphicData uri="http://schemas.openxmlformats.org/drawingml/2006/table">
            <a:tbl>
              <a:tblPr>
                <a:noFill/>
                <a:tableStyleId>{904976A7-1E0F-48BC-894A-6E65605E3897}</a:tableStyleId>
              </a:tblPr>
              <a:tblGrid>
                <a:gridCol w="510475"/>
                <a:gridCol w="2120525"/>
                <a:gridCol w="2510800"/>
                <a:gridCol w="2535675"/>
                <a:gridCol w="2535675"/>
              </a:tblGrid>
              <a:tr h="589975">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Id</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First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Last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Email</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Yes/No</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1</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2</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3</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4</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5</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bl>
          </a:graphicData>
        </a:graphic>
      </p:graphicFrame>
      <p:sp>
        <p:nvSpPr>
          <p:cNvPr id="380" name="Google Shape;380;p6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1" name="Google Shape;381;p64"/>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1">
  <p:cSld name="CUSTOM_6">
    <p:spTree>
      <p:nvGrpSpPr>
        <p:cNvPr id="382" name="Shape 382"/>
        <p:cNvGrpSpPr/>
        <p:nvPr/>
      </p:nvGrpSpPr>
      <p:grpSpPr>
        <a:xfrm>
          <a:off x="0" y="0"/>
          <a:ext cx="0" cy="0"/>
          <a:chOff x="0" y="0"/>
          <a:chExt cx="0" cy="0"/>
        </a:xfrm>
      </p:grpSpPr>
      <p:sp>
        <p:nvSpPr>
          <p:cNvPr id="383" name="Google Shape;383;p65"/>
          <p:cNvSpPr/>
          <p:nvPr>
            <p:ph idx="2" type="pic"/>
          </p:nvPr>
        </p:nvSpPr>
        <p:spPr>
          <a:xfrm>
            <a:off x="7897833" y="200"/>
            <a:ext cx="4293900" cy="6858000"/>
          </a:xfrm>
          <a:prstGeom prst="rect">
            <a:avLst/>
          </a:prstGeom>
          <a:noFill/>
          <a:ln>
            <a:noFill/>
          </a:ln>
        </p:spPr>
      </p:sp>
      <p:sp>
        <p:nvSpPr>
          <p:cNvPr id="384" name="Google Shape;384;p65"/>
          <p:cNvSpPr txBox="1"/>
          <p:nvPr>
            <p:ph idx="1" type="body"/>
          </p:nvPr>
        </p:nvSpPr>
        <p:spPr>
          <a:xfrm>
            <a:off x="787133" y="1495633"/>
            <a:ext cx="70929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85" name="Google Shape;385;p65"/>
          <p:cNvSpPr txBox="1"/>
          <p:nvPr>
            <p:ph type="title"/>
          </p:nvPr>
        </p:nvSpPr>
        <p:spPr>
          <a:xfrm>
            <a:off x="-2783" y="169867"/>
            <a:ext cx="78849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6" name="Google Shape;386;p65"/>
          <p:cNvSpPr txBox="1"/>
          <p:nvPr>
            <p:ph idx="3"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2">
  <p:cSld name="CUSTOM_7">
    <p:spTree>
      <p:nvGrpSpPr>
        <p:cNvPr id="387" name="Shape 387"/>
        <p:cNvGrpSpPr/>
        <p:nvPr/>
      </p:nvGrpSpPr>
      <p:grpSpPr>
        <a:xfrm>
          <a:off x="0" y="0"/>
          <a:ext cx="0" cy="0"/>
          <a:chOff x="0" y="0"/>
          <a:chExt cx="0" cy="0"/>
        </a:xfrm>
      </p:grpSpPr>
      <p:sp>
        <p:nvSpPr>
          <p:cNvPr id="388" name="Google Shape;388;p66"/>
          <p:cNvSpPr/>
          <p:nvPr>
            <p:ph idx="2" type="pic"/>
          </p:nvPr>
        </p:nvSpPr>
        <p:spPr>
          <a:xfrm>
            <a:off x="0" y="200"/>
            <a:ext cx="4293900" cy="6858000"/>
          </a:xfrm>
          <a:prstGeom prst="rect">
            <a:avLst/>
          </a:prstGeom>
          <a:noFill/>
          <a:ln>
            <a:noFill/>
          </a:ln>
        </p:spPr>
      </p:sp>
      <p:sp>
        <p:nvSpPr>
          <p:cNvPr id="389" name="Google Shape;389;p66"/>
          <p:cNvSpPr txBox="1"/>
          <p:nvPr>
            <p:ph type="title"/>
          </p:nvPr>
        </p:nvSpPr>
        <p:spPr>
          <a:xfrm>
            <a:off x="4294000" y="169867"/>
            <a:ext cx="74763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0" name="Google Shape;390;p66"/>
          <p:cNvSpPr txBox="1"/>
          <p:nvPr>
            <p:ph idx="1" type="body"/>
          </p:nvPr>
        </p:nvSpPr>
        <p:spPr>
          <a:xfrm>
            <a:off x="5070500" y="1495633"/>
            <a:ext cx="68028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91" name="Google Shape;391;p66"/>
          <p:cNvSpPr txBox="1"/>
          <p:nvPr>
            <p:ph idx="3" type="title"/>
          </p:nvPr>
        </p:nvSpPr>
        <p:spPr>
          <a:xfrm>
            <a:off x="4294000" y="687033"/>
            <a:ext cx="7922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1">
  <p:cSld name="CUSTOM_26">
    <p:bg>
      <p:bgPr>
        <a:solidFill>
          <a:srgbClr val="F2F2F2"/>
        </a:solidFill>
      </p:bgPr>
    </p:bg>
    <p:spTree>
      <p:nvGrpSpPr>
        <p:cNvPr id="24" name="Shape 24"/>
        <p:cNvGrpSpPr/>
        <p:nvPr/>
      </p:nvGrpSpPr>
      <p:grpSpPr>
        <a:xfrm>
          <a:off x="0" y="0"/>
          <a:ext cx="0" cy="0"/>
          <a:chOff x="0" y="0"/>
          <a:chExt cx="0" cy="0"/>
        </a:xfrm>
      </p:grpSpPr>
      <p:sp>
        <p:nvSpPr>
          <p:cNvPr id="25" name="Google Shape;25;p40"/>
          <p:cNvSpPr txBox="1"/>
          <p:nvPr>
            <p:ph type="title"/>
          </p:nvPr>
        </p:nvSpPr>
        <p:spPr>
          <a:xfrm>
            <a:off x="0" y="35924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1">
  <p:cSld name="CUSTOM_8">
    <p:spTree>
      <p:nvGrpSpPr>
        <p:cNvPr id="392" name="Shape 392"/>
        <p:cNvGrpSpPr/>
        <p:nvPr/>
      </p:nvGrpSpPr>
      <p:grpSpPr>
        <a:xfrm>
          <a:off x="0" y="0"/>
          <a:ext cx="0" cy="0"/>
          <a:chOff x="0" y="0"/>
          <a:chExt cx="0" cy="0"/>
        </a:xfrm>
      </p:grpSpPr>
      <p:cxnSp>
        <p:nvCxnSpPr>
          <p:cNvPr id="393" name="Google Shape;393;p67"/>
          <p:cNvCxnSpPr/>
          <p:nvPr/>
        </p:nvCxnSpPr>
        <p:spPr>
          <a:xfrm rot="10800000">
            <a:off x="3892467" y="3168581"/>
            <a:ext cx="780300" cy="0"/>
          </a:xfrm>
          <a:prstGeom prst="straightConnector1">
            <a:avLst/>
          </a:prstGeom>
          <a:noFill/>
          <a:ln cap="rnd" cmpd="sng" w="9525">
            <a:solidFill>
              <a:srgbClr val="2E5E73"/>
            </a:solidFill>
            <a:prstDash val="solid"/>
            <a:round/>
            <a:headEnd len="sm" w="sm" type="none"/>
            <a:tailEnd len="med" w="med" type="oval"/>
          </a:ln>
        </p:spPr>
      </p:cxnSp>
      <p:cxnSp>
        <p:nvCxnSpPr>
          <p:cNvPr id="394" name="Google Shape;394;p67"/>
          <p:cNvCxnSpPr/>
          <p:nvPr/>
        </p:nvCxnSpPr>
        <p:spPr>
          <a:xfrm rot="10800000">
            <a:off x="3892467" y="5087800"/>
            <a:ext cx="780300" cy="0"/>
          </a:xfrm>
          <a:prstGeom prst="straightConnector1">
            <a:avLst/>
          </a:prstGeom>
          <a:noFill/>
          <a:ln cap="rnd" cmpd="sng" w="9525">
            <a:solidFill>
              <a:srgbClr val="2E5E73"/>
            </a:solidFill>
            <a:prstDash val="solid"/>
            <a:round/>
            <a:headEnd len="sm" w="sm" type="none"/>
            <a:tailEnd len="med" w="med" type="oval"/>
          </a:ln>
        </p:spPr>
      </p:cxnSp>
      <p:sp>
        <p:nvSpPr>
          <p:cNvPr id="395" name="Google Shape;395;p67"/>
          <p:cNvSpPr/>
          <p:nvPr>
            <p:ph idx="2" type="pic"/>
          </p:nvPr>
        </p:nvSpPr>
        <p:spPr>
          <a:xfrm>
            <a:off x="4781367" y="2073900"/>
            <a:ext cx="6573900" cy="3556500"/>
          </a:xfrm>
          <a:prstGeom prst="rect">
            <a:avLst/>
          </a:prstGeom>
          <a:noFill/>
          <a:ln>
            <a:noFill/>
          </a:ln>
          <a:effectLst>
            <a:outerShdw blurRad="57150" rotWithShape="0" algn="bl" dir="5400000" dist="19050">
              <a:srgbClr val="000000">
                <a:alpha val="49411"/>
              </a:srgbClr>
            </a:outerShdw>
          </a:effectLst>
        </p:spPr>
      </p:sp>
      <p:sp>
        <p:nvSpPr>
          <p:cNvPr id="396" name="Google Shape;396;p67"/>
          <p:cNvSpPr txBox="1"/>
          <p:nvPr>
            <p:ph type="title"/>
          </p:nvPr>
        </p:nvSpPr>
        <p:spPr>
          <a:xfrm>
            <a:off x="965767" y="2839267"/>
            <a:ext cx="2817900" cy="14109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7" name="Google Shape;397;p67"/>
          <p:cNvSpPr txBox="1"/>
          <p:nvPr>
            <p:ph idx="3" type="title"/>
          </p:nvPr>
        </p:nvSpPr>
        <p:spPr>
          <a:xfrm>
            <a:off x="965767" y="4778500"/>
            <a:ext cx="2817900" cy="1150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8" name="Google Shape;398;p67"/>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9" name="Google Shape;399;p67"/>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2">
  <p:cSld name="CUSTOM_9">
    <p:spTree>
      <p:nvGrpSpPr>
        <p:cNvPr id="400" name="Shape 400"/>
        <p:cNvGrpSpPr/>
        <p:nvPr/>
      </p:nvGrpSpPr>
      <p:grpSpPr>
        <a:xfrm>
          <a:off x="0" y="0"/>
          <a:ext cx="0" cy="0"/>
          <a:chOff x="0" y="0"/>
          <a:chExt cx="0" cy="0"/>
        </a:xfrm>
      </p:grpSpPr>
      <p:cxnSp>
        <p:nvCxnSpPr>
          <p:cNvPr id="401" name="Google Shape;401;p68"/>
          <p:cNvCxnSpPr/>
          <p:nvPr/>
        </p:nvCxnSpPr>
        <p:spPr>
          <a:xfrm rot="10800000">
            <a:off x="2276100" y="3168567"/>
            <a:ext cx="628500" cy="0"/>
          </a:xfrm>
          <a:prstGeom prst="straightConnector1">
            <a:avLst/>
          </a:prstGeom>
          <a:noFill/>
          <a:ln cap="rnd" cmpd="sng" w="9525">
            <a:solidFill>
              <a:srgbClr val="2E5E73"/>
            </a:solidFill>
            <a:prstDash val="solid"/>
            <a:round/>
            <a:headEnd len="sm" w="sm" type="none"/>
            <a:tailEnd len="med" w="med" type="oval"/>
          </a:ln>
        </p:spPr>
      </p:cxnSp>
      <p:cxnSp>
        <p:nvCxnSpPr>
          <p:cNvPr id="402" name="Google Shape;402;p68"/>
          <p:cNvCxnSpPr/>
          <p:nvPr/>
        </p:nvCxnSpPr>
        <p:spPr>
          <a:xfrm rot="10800000">
            <a:off x="9496900" y="5082948"/>
            <a:ext cx="360000" cy="0"/>
          </a:xfrm>
          <a:prstGeom prst="straightConnector1">
            <a:avLst/>
          </a:prstGeom>
          <a:noFill/>
          <a:ln cap="rnd" cmpd="sng" w="9525">
            <a:solidFill>
              <a:srgbClr val="2E5E73"/>
            </a:solidFill>
            <a:prstDash val="solid"/>
            <a:round/>
            <a:headEnd len="med" w="med" type="oval"/>
            <a:tailEnd len="sm" w="sm" type="none"/>
          </a:ln>
        </p:spPr>
      </p:cxnSp>
      <p:sp>
        <p:nvSpPr>
          <p:cNvPr id="403" name="Google Shape;403;p68"/>
          <p:cNvSpPr/>
          <p:nvPr>
            <p:ph idx="2" type="pic"/>
          </p:nvPr>
        </p:nvSpPr>
        <p:spPr>
          <a:xfrm>
            <a:off x="3056700" y="2073900"/>
            <a:ext cx="6326400" cy="3422400"/>
          </a:xfrm>
          <a:prstGeom prst="rect">
            <a:avLst/>
          </a:prstGeom>
          <a:noFill/>
          <a:ln>
            <a:noFill/>
          </a:ln>
          <a:effectLst>
            <a:outerShdw blurRad="57150" rotWithShape="0" algn="bl" dir="5400000" dist="19050">
              <a:srgbClr val="000000">
                <a:alpha val="49411"/>
              </a:srgbClr>
            </a:outerShdw>
          </a:effectLst>
        </p:spPr>
      </p:sp>
      <p:sp>
        <p:nvSpPr>
          <p:cNvPr id="404" name="Google Shape;404;p68"/>
          <p:cNvSpPr txBox="1"/>
          <p:nvPr>
            <p:ph type="title"/>
          </p:nvPr>
        </p:nvSpPr>
        <p:spPr>
          <a:xfrm>
            <a:off x="578700" y="2874700"/>
            <a:ext cx="1740000" cy="1820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5" name="Google Shape;405;p68"/>
          <p:cNvSpPr txBox="1"/>
          <p:nvPr>
            <p:ph idx="3" type="title"/>
          </p:nvPr>
        </p:nvSpPr>
        <p:spPr>
          <a:xfrm>
            <a:off x="9970700" y="2951367"/>
            <a:ext cx="1740000" cy="2400900"/>
          </a:xfrm>
          <a:prstGeom prst="rect">
            <a:avLst/>
          </a:prstGeom>
          <a:noFill/>
          <a:ln>
            <a:noFill/>
          </a:ln>
        </p:spPr>
        <p:txBody>
          <a:bodyPr anchorCtr="0" anchor="b"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6" name="Google Shape;406;p68"/>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7" name="Google Shape;407;p68"/>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p:cSld name="CUSTOM_10_2">
    <p:bg>
      <p:bgPr>
        <a:solidFill>
          <a:srgbClr val="F2F2F2"/>
        </a:solidFill>
      </p:bgPr>
    </p:bg>
    <p:spTree>
      <p:nvGrpSpPr>
        <p:cNvPr id="408" name="Shape 408"/>
        <p:cNvGrpSpPr/>
        <p:nvPr/>
      </p:nvGrpSpPr>
      <p:grpSpPr>
        <a:xfrm>
          <a:off x="0" y="0"/>
          <a:ext cx="0" cy="0"/>
          <a:chOff x="0" y="0"/>
          <a:chExt cx="0" cy="0"/>
        </a:xfrm>
      </p:grpSpPr>
      <p:sp>
        <p:nvSpPr>
          <p:cNvPr id="409" name="Google Shape;409;p69"/>
          <p:cNvSpPr txBox="1"/>
          <p:nvPr>
            <p:ph type="title"/>
          </p:nvPr>
        </p:nvSpPr>
        <p:spPr>
          <a:xfrm>
            <a:off x="0" y="4686167"/>
            <a:ext cx="12192000" cy="755700"/>
          </a:xfrm>
          <a:prstGeom prst="rect">
            <a:avLst/>
          </a:prstGeom>
          <a:noFill/>
          <a:ln>
            <a:noFill/>
          </a:ln>
        </p:spPr>
        <p:txBody>
          <a:bodyPr anchorCtr="0" anchor="t" bIns="121900" lIns="487675" spcFirstLastPara="1" rIns="121900" wrap="square" tIns="121900">
            <a:noAutofit/>
          </a:bodyPr>
          <a:lstStyle>
            <a:lvl1pPr lvl="0" algn="ctr">
              <a:lnSpc>
                <a:spcPct val="100000"/>
              </a:lnSpc>
              <a:spcBef>
                <a:spcPts val="0"/>
              </a:spcBef>
              <a:spcAft>
                <a:spcPts val="0"/>
              </a:spcAft>
              <a:buSzPts val="2700"/>
              <a:buNone/>
              <a:defRPr sz="2700">
                <a:latin typeface="Roboto Light"/>
                <a:ea typeface="Roboto Light"/>
                <a:cs typeface="Roboto Light"/>
                <a:sym typeface="Roboto Light"/>
              </a:defRPr>
            </a:lvl1pPr>
            <a:lvl2pPr lvl="1" algn="ctr">
              <a:lnSpc>
                <a:spcPct val="100000"/>
              </a:lnSpc>
              <a:spcBef>
                <a:spcPts val="0"/>
              </a:spcBef>
              <a:spcAft>
                <a:spcPts val="0"/>
              </a:spcAft>
              <a:buSzPts val="3700"/>
              <a:buNone/>
              <a:defRPr>
                <a:latin typeface="Roboto Light"/>
                <a:ea typeface="Roboto Light"/>
                <a:cs typeface="Roboto Light"/>
                <a:sym typeface="Roboto Light"/>
              </a:defRPr>
            </a:lvl2pPr>
            <a:lvl3pPr lvl="2" algn="ctr">
              <a:lnSpc>
                <a:spcPct val="100000"/>
              </a:lnSpc>
              <a:spcBef>
                <a:spcPts val="0"/>
              </a:spcBef>
              <a:spcAft>
                <a:spcPts val="0"/>
              </a:spcAft>
              <a:buSzPts val="3700"/>
              <a:buNone/>
              <a:defRPr>
                <a:latin typeface="Roboto Light"/>
                <a:ea typeface="Roboto Light"/>
                <a:cs typeface="Roboto Light"/>
                <a:sym typeface="Roboto Light"/>
              </a:defRPr>
            </a:lvl3pPr>
            <a:lvl4pPr lvl="3" algn="ctr">
              <a:lnSpc>
                <a:spcPct val="100000"/>
              </a:lnSpc>
              <a:spcBef>
                <a:spcPts val="0"/>
              </a:spcBef>
              <a:spcAft>
                <a:spcPts val="0"/>
              </a:spcAft>
              <a:buSzPts val="3700"/>
              <a:buNone/>
              <a:defRPr>
                <a:latin typeface="Roboto Light"/>
                <a:ea typeface="Roboto Light"/>
                <a:cs typeface="Roboto Light"/>
                <a:sym typeface="Roboto Light"/>
              </a:defRPr>
            </a:lvl4pPr>
            <a:lvl5pPr lvl="4" algn="ctr">
              <a:lnSpc>
                <a:spcPct val="100000"/>
              </a:lnSpc>
              <a:spcBef>
                <a:spcPts val="0"/>
              </a:spcBef>
              <a:spcAft>
                <a:spcPts val="0"/>
              </a:spcAft>
              <a:buSzPts val="3700"/>
              <a:buNone/>
              <a:defRPr>
                <a:latin typeface="Roboto Light"/>
                <a:ea typeface="Roboto Light"/>
                <a:cs typeface="Roboto Light"/>
                <a:sym typeface="Roboto Light"/>
              </a:defRPr>
            </a:lvl5pPr>
            <a:lvl6pPr lvl="5" algn="ctr">
              <a:lnSpc>
                <a:spcPct val="100000"/>
              </a:lnSpc>
              <a:spcBef>
                <a:spcPts val="0"/>
              </a:spcBef>
              <a:spcAft>
                <a:spcPts val="0"/>
              </a:spcAft>
              <a:buSzPts val="3700"/>
              <a:buNone/>
              <a:defRPr>
                <a:latin typeface="Roboto Light"/>
                <a:ea typeface="Roboto Light"/>
                <a:cs typeface="Roboto Light"/>
                <a:sym typeface="Roboto Light"/>
              </a:defRPr>
            </a:lvl6pPr>
            <a:lvl7pPr lvl="6" algn="ctr">
              <a:lnSpc>
                <a:spcPct val="100000"/>
              </a:lnSpc>
              <a:spcBef>
                <a:spcPts val="0"/>
              </a:spcBef>
              <a:spcAft>
                <a:spcPts val="0"/>
              </a:spcAft>
              <a:buSzPts val="3700"/>
              <a:buNone/>
              <a:defRPr>
                <a:latin typeface="Roboto Light"/>
                <a:ea typeface="Roboto Light"/>
                <a:cs typeface="Roboto Light"/>
                <a:sym typeface="Roboto Light"/>
              </a:defRPr>
            </a:lvl7pPr>
            <a:lvl8pPr lvl="7" algn="ctr">
              <a:lnSpc>
                <a:spcPct val="100000"/>
              </a:lnSpc>
              <a:spcBef>
                <a:spcPts val="0"/>
              </a:spcBef>
              <a:spcAft>
                <a:spcPts val="0"/>
              </a:spcAft>
              <a:buSzPts val="3700"/>
              <a:buNone/>
              <a:defRPr>
                <a:latin typeface="Roboto Light"/>
                <a:ea typeface="Roboto Light"/>
                <a:cs typeface="Roboto Light"/>
                <a:sym typeface="Roboto Light"/>
              </a:defRPr>
            </a:lvl8pPr>
            <a:lvl9pPr lvl="8" algn="ctr">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410" name="Google Shape;410;p69"/>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1" name="Google Shape;411;p69"/>
          <p:cNvSpPr txBox="1"/>
          <p:nvPr/>
        </p:nvSpPr>
        <p:spPr>
          <a:xfrm>
            <a:off x="415600" y="38943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Instructor</a:t>
            </a:r>
            <a:r>
              <a:rPr b="1" i="0" lang="en-US" sz="5300" u="none" cap="none" strike="noStrike">
                <a:solidFill>
                  <a:srgbClr val="2E5E73"/>
                </a:solidFill>
                <a:latin typeface="Roboto"/>
                <a:ea typeface="Roboto"/>
                <a:cs typeface="Roboto"/>
                <a:sym typeface="Roboto"/>
              </a:rPr>
              <a:t> Demonstration</a:t>
            </a:r>
            <a:endParaRPr b="0" i="0" sz="3200" u="none" cap="none" strike="noStrike">
              <a:solidFill>
                <a:srgbClr val="2E5E73"/>
              </a:solidFill>
              <a:latin typeface="Roboto Light"/>
              <a:ea typeface="Roboto Light"/>
              <a:cs typeface="Roboto Light"/>
              <a:sym typeface="Roboto Light"/>
            </a:endParaRPr>
          </a:p>
        </p:txBody>
      </p:sp>
      <p:pic>
        <p:nvPicPr>
          <p:cNvPr id="412" name="Google Shape;412;p69"/>
          <p:cNvPicPr preferRelativeResize="0"/>
          <p:nvPr/>
        </p:nvPicPr>
        <p:blipFill rotWithShape="1">
          <a:blip r:embed="rId2">
            <a:alphaModFix/>
          </a:blip>
          <a:srcRect b="0" l="0" r="0" t="0"/>
          <a:stretch/>
        </p:blipFill>
        <p:spPr>
          <a:xfrm>
            <a:off x="5314375" y="2111667"/>
            <a:ext cx="1563117" cy="10032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1">
  <p:cSld name="CUSTOM_10_2_1">
    <p:bg>
      <p:bgPr>
        <a:solidFill>
          <a:srgbClr val="F2F2F2"/>
        </a:solidFill>
      </p:bgPr>
    </p:bg>
    <p:spTree>
      <p:nvGrpSpPr>
        <p:cNvPr id="413" name="Shape 413"/>
        <p:cNvGrpSpPr/>
        <p:nvPr/>
      </p:nvGrpSpPr>
      <p:grpSpPr>
        <a:xfrm>
          <a:off x="0" y="0"/>
          <a:ext cx="0" cy="0"/>
          <a:chOff x="0" y="0"/>
          <a:chExt cx="0" cy="0"/>
        </a:xfrm>
      </p:grpSpPr>
      <p:sp>
        <p:nvSpPr>
          <p:cNvPr id="414" name="Google Shape;414;p70"/>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Time’s up!</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Let’s review</a:t>
            </a:r>
            <a:endParaRPr b="0" i="0" sz="5300" u="none" cap="none" strike="noStrike">
              <a:solidFill>
                <a:srgbClr val="2E5E73"/>
              </a:solidFill>
              <a:latin typeface="Roboto Light"/>
              <a:ea typeface="Roboto Light"/>
              <a:cs typeface="Roboto Light"/>
              <a:sym typeface="Roboto Light"/>
            </a:endParaRPr>
          </a:p>
        </p:txBody>
      </p:sp>
      <p:pic>
        <p:nvPicPr>
          <p:cNvPr id="415" name="Google Shape;415;p70"/>
          <p:cNvPicPr preferRelativeResize="0"/>
          <p:nvPr/>
        </p:nvPicPr>
        <p:blipFill rotWithShape="1">
          <a:blip r:embed="rId2">
            <a:alphaModFix/>
          </a:blip>
          <a:srcRect b="0" l="0" r="0" t="0"/>
          <a:stretch/>
        </p:blipFill>
        <p:spPr>
          <a:xfrm>
            <a:off x="5300000" y="2049267"/>
            <a:ext cx="1592000" cy="153208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p:cSld name="CUSTOM_10_1">
    <p:bg>
      <p:bgPr>
        <a:solidFill>
          <a:srgbClr val="F2F2F2"/>
        </a:solidFill>
      </p:bgPr>
    </p:bg>
    <p:spTree>
      <p:nvGrpSpPr>
        <p:cNvPr id="416" name="Shape 416"/>
        <p:cNvGrpSpPr/>
        <p:nvPr/>
      </p:nvGrpSpPr>
      <p:grpSpPr>
        <a:xfrm>
          <a:off x="0" y="0"/>
          <a:ext cx="0" cy="0"/>
          <a:chOff x="0" y="0"/>
          <a:chExt cx="0" cy="0"/>
        </a:xfrm>
      </p:grpSpPr>
      <p:sp>
        <p:nvSpPr>
          <p:cNvPr id="417" name="Google Shape;417;p71"/>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18" name="Google Shape;418;p71"/>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1">
  <p:cSld name="CUSTOM_10_1_2">
    <p:bg>
      <p:bgPr>
        <a:solidFill>
          <a:srgbClr val="F2F2F2"/>
        </a:solidFill>
      </p:bgPr>
    </p:bg>
    <p:spTree>
      <p:nvGrpSpPr>
        <p:cNvPr id="419" name="Shape 419"/>
        <p:cNvGrpSpPr/>
        <p:nvPr/>
      </p:nvGrpSpPr>
      <p:grpSpPr>
        <a:xfrm>
          <a:off x="0" y="0"/>
          <a:ext cx="0" cy="0"/>
          <a:chOff x="0" y="0"/>
          <a:chExt cx="0" cy="0"/>
        </a:xfrm>
      </p:grpSpPr>
      <p:sp>
        <p:nvSpPr>
          <p:cNvPr id="420" name="Google Shape;420;p72"/>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21" name="Google Shape;421;p72"/>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 for a video slide">
  <p:cSld name="CUSTOM_10_1_1">
    <p:bg>
      <p:bgPr>
        <a:solidFill>
          <a:srgbClr val="F2F2F2"/>
        </a:solidFill>
      </p:bgPr>
    </p:bg>
    <p:spTree>
      <p:nvGrpSpPr>
        <p:cNvPr id="422" name="Shape 422"/>
        <p:cNvGrpSpPr/>
        <p:nvPr/>
      </p:nvGrpSpPr>
      <p:grpSpPr>
        <a:xfrm>
          <a:off x="0" y="0"/>
          <a:ext cx="0" cy="0"/>
          <a:chOff x="0" y="0"/>
          <a:chExt cx="0" cy="0"/>
        </a:xfrm>
      </p:grpSpPr>
      <p:sp>
        <p:nvSpPr>
          <p:cNvPr id="423" name="Google Shape;423;p73"/>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for a quick </a:t>
            </a:r>
            <a:r>
              <a:rPr b="1" i="0" lang="en-US" sz="5300" u="none" cap="none" strike="noStrike">
                <a:solidFill>
                  <a:srgbClr val="2E5E73"/>
                </a:solidFill>
                <a:latin typeface="Roboto"/>
                <a:ea typeface="Roboto"/>
                <a:cs typeface="Roboto"/>
                <a:sym typeface="Roboto"/>
              </a:rPr>
              <a:t>video</a:t>
            </a:r>
            <a:endParaRPr b="0" i="0" sz="5300" u="none" cap="none" strike="noStrike">
              <a:solidFill>
                <a:srgbClr val="2E5E73"/>
              </a:solidFill>
              <a:latin typeface="Roboto Light"/>
              <a:ea typeface="Roboto Light"/>
              <a:cs typeface="Roboto Light"/>
              <a:sym typeface="Roboto Light"/>
            </a:endParaRPr>
          </a:p>
        </p:txBody>
      </p:sp>
      <p:pic>
        <p:nvPicPr>
          <p:cNvPr id="424" name="Google Shape;424;p73"/>
          <p:cNvPicPr preferRelativeResize="0"/>
          <p:nvPr/>
        </p:nvPicPr>
        <p:blipFill rotWithShape="1">
          <a:blip r:embed="rId2">
            <a:alphaModFix/>
          </a:blip>
          <a:srcRect b="0" l="0" r="0" t="0"/>
          <a:stretch/>
        </p:blipFill>
        <p:spPr>
          <a:xfrm>
            <a:off x="5221133" y="2212233"/>
            <a:ext cx="1749733" cy="1260934"/>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er review slide">
  <p:cSld name="CUSTOM_10_1_1_1">
    <p:bg>
      <p:bgPr>
        <a:solidFill>
          <a:srgbClr val="F2F2F2"/>
        </a:solidFill>
      </p:bgPr>
    </p:bg>
    <p:spTree>
      <p:nvGrpSpPr>
        <p:cNvPr id="425" name="Shape 425"/>
        <p:cNvGrpSpPr/>
        <p:nvPr/>
      </p:nvGrpSpPr>
      <p:grpSpPr>
        <a:xfrm>
          <a:off x="0" y="0"/>
          <a:ext cx="0" cy="0"/>
          <a:chOff x="0" y="0"/>
          <a:chExt cx="0" cy="0"/>
        </a:xfrm>
      </p:grpSpPr>
      <p:sp>
        <p:nvSpPr>
          <p:cNvPr id="426" name="Google Shape;426;p74"/>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Peer </a:t>
            </a:r>
            <a:r>
              <a:rPr b="0" i="0" lang="en-US" sz="5300" u="none" cap="none" strike="noStrike">
                <a:solidFill>
                  <a:srgbClr val="2E5E73"/>
                </a:solidFill>
                <a:latin typeface="Roboto Light"/>
                <a:ea typeface="Roboto Light"/>
                <a:cs typeface="Roboto Light"/>
                <a:sym typeface="Roboto Light"/>
              </a:rPr>
              <a:t>review</a:t>
            </a:r>
            <a:endParaRPr b="0" i="0" sz="5300" u="none" cap="none" strike="noStrike">
              <a:solidFill>
                <a:srgbClr val="2E5E73"/>
              </a:solidFill>
              <a:latin typeface="Roboto Light"/>
              <a:ea typeface="Roboto Light"/>
              <a:cs typeface="Roboto Light"/>
              <a:sym typeface="Roboto Light"/>
            </a:endParaRPr>
          </a:p>
        </p:txBody>
      </p:sp>
      <p:pic>
        <p:nvPicPr>
          <p:cNvPr id="427" name="Google Shape;427;p74"/>
          <p:cNvPicPr preferRelativeResize="0"/>
          <p:nvPr/>
        </p:nvPicPr>
        <p:blipFill rotWithShape="1">
          <a:blip r:embed="rId2">
            <a:alphaModFix/>
          </a:blip>
          <a:srcRect b="0" l="0" r="0" t="0"/>
          <a:stretch/>
        </p:blipFill>
        <p:spPr>
          <a:xfrm>
            <a:off x="5234967" y="1937333"/>
            <a:ext cx="1722067" cy="1722067"/>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t's recap slide">
  <p:cSld name="CUSTOM_10_1_1_1_2">
    <p:bg>
      <p:bgPr>
        <a:solidFill>
          <a:srgbClr val="F2F2F2"/>
        </a:solidFill>
      </p:bgPr>
    </p:bg>
    <p:spTree>
      <p:nvGrpSpPr>
        <p:cNvPr id="428" name="Shape 428"/>
        <p:cNvGrpSpPr/>
        <p:nvPr/>
      </p:nvGrpSpPr>
      <p:grpSpPr>
        <a:xfrm>
          <a:off x="0" y="0"/>
          <a:ext cx="0" cy="0"/>
          <a:chOff x="0" y="0"/>
          <a:chExt cx="0" cy="0"/>
        </a:xfrm>
      </p:grpSpPr>
      <p:sp>
        <p:nvSpPr>
          <p:cNvPr id="429" name="Google Shape;429;p75"/>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a:ea typeface="Roboto"/>
                <a:cs typeface="Roboto"/>
                <a:sym typeface="Roboto"/>
              </a:rPr>
              <a:t>Let’s </a:t>
            </a:r>
            <a:r>
              <a:rPr b="1" i="0" lang="en-US" sz="5300" u="none" cap="none" strike="noStrike">
                <a:solidFill>
                  <a:srgbClr val="2E5E73"/>
                </a:solidFill>
                <a:latin typeface="Roboto"/>
                <a:ea typeface="Roboto"/>
                <a:cs typeface="Roboto"/>
                <a:sym typeface="Roboto"/>
              </a:rPr>
              <a:t>recap</a:t>
            </a:r>
            <a:endParaRPr b="1" i="0" sz="5300" u="none" cap="none" strike="noStrike">
              <a:solidFill>
                <a:srgbClr val="2E5E73"/>
              </a:solidFill>
              <a:latin typeface="Roboto"/>
              <a:ea typeface="Roboto"/>
              <a:cs typeface="Roboto"/>
              <a:sym typeface="Roboto"/>
            </a:endParaRPr>
          </a:p>
        </p:txBody>
      </p:sp>
      <p:pic>
        <p:nvPicPr>
          <p:cNvPr id="430" name="Google Shape;430;p75"/>
          <p:cNvPicPr preferRelativeResize="0"/>
          <p:nvPr/>
        </p:nvPicPr>
        <p:blipFill rotWithShape="1">
          <a:blip r:embed="rId2">
            <a:alphaModFix/>
          </a:blip>
          <a:srcRect b="0" l="0" r="0" t="0"/>
          <a:stretch/>
        </p:blipFill>
        <p:spPr>
          <a:xfrm>
            <a:off x="5234967" y="1913812"/>
            <a:ext cx="1722067" cy="176911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fice Hours slide">
  <p:cSld name="CUSTOM_10_1_1_1_2_3">
    <p:bg>
      <p:bgPr>
        <a:solidFill>
          <a:srgbClr val="F2F2F2"/>
        </a:solidFill>
      </p:bgPr>
    </p:bg>
    <p:spTree>
      <p:nvGrpSpPr>
        <p:cNvPr id="431" name="Shape 431"/>
        <p:cNvGrpSpPr/>
        <p:nvPr/>
      </p:nvGrpSpPr>
      <p:grpSpPr>
        <a:xfrm>
          <a:off x="0" y="0"/>
          <a:ext cx="0" cy="0"/>
          <a:chOff x="0" y="0"/>
          <a:chExt cx="0" cy="0"/>
        </a:xfrm>
      </p:grpSpPr>
      <p:sp>
        <p:nvSpPr>
          <p:cNvPr id="432" name="Google Shape;432;p76"/>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Office Hours</a:t>
            </a:r>
            <a:endParaRPr b="1" i="0" sz="5300" u="none" cap="none" strike="noStrike">
              <a:solidFill>
                <a:srgbClr val="2E5E73"/>
              </a:solidFill>
              <a:latin typeface="Roboto"/>
              <a:ea typeface="Roboto"/>
              <a:cs typeface="Roboto"/>
              <a:sym typeface="Roboto"/>
            </a:endParaRPr>
          </a:p>
        </p:txBody>
      </p:sp>
      <p:pic>
        <p:nvPicPr>
          <p:cNvPr id="433" name="Google Shape;433;p76"/>
          <p:cNvPicPr preferRelativeResize="0"/>
          <p:nvPr/>
        </p:nvPicPr>
        <p:blipFill rotWithShape="1">
          <a:blip r:embed="rId2">
            <a:alphaModFix/>
          </a:blip>
          <a:srcRect b="0" l="0" r="0" t="0"/>
          <a:stretch/>
        </p:blipFill>
        <p:spPr>
          <a:xfrm>
            <a:off x="4657133" y="2111800"/>
            <a:ext cx="2877733" cy="1518300"/>
          </a:xfrm>
          <a:prstGeom prst="rect">
            <a:avLst/>
          </a:prstGeom>
          <a:noFill/>
          <a:ln>
            <a:noFill/>
          </a:ln>
        </p:spPr>
      </p:pic>
      <p:sp>
        <p:nvSpPr>
          <p:cNvPr id="434" name="Google Shape;434;p76"/>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p:cSld name="CUSTOM_26_1">
    <p:bg>
      <p:bgPr>
        <a:solidFill>
          <a:srgbClr val="F2F2F2"/>
        </a:solidFill>
      </p:bgPr>
    </p:bg>
    <p:spTree>
      <p:nvGrpSpPr>
        <p:cNvPr id="26" name="Shape 26"/>
        <p:cNvGrpSpPr/>
        <p:nvPr/>
      </p:nvGrpSpPr>
      <p:grpSpPr>
        <a:xfrm>
          <a:off x="0" y="0"/>
          <a:ext cx="0" cy="0"/>
          <a:chOff x="0" y="0"/>
          <a:chExt cx="0" cy="0"/>
        </a:xfrm>
      </p:grpSpPr>
      <p:sp>
        <p:nvSpPr>
          <p:cNvPr id="27" name="Google Shape;27;p41"/>
          <p:cNvSpPr txBox="1"/>
          <p:nvPr>
            <p:ph type="title"/>
          </p:nvPr>
        </p:nvSpPr>
        <p:spPr>
          <a:xfrm>
            <a:off x="0" y="38972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8" name="Google Shape;28;p41"/>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ck slide">
  <p:cSld name="CUSTOM_10_1_1_1_2_3_1">
    <p:bg>
      <p:bgPr>
        <a:solidFill>
          <a:srgbClr val="F2F2F2"/>
        </a:solidFill>
      </p:bgPr>
    </p:bg>
    <p:spTree>
      <p:nvGrpSpPr>
        <p:cNvPr id="435" name="Shape 435"/>
        <p:cNvGrpSpPr/>
        <p:nvPr/>
      </p:nvGrpSpPr>
      <p:grpSpPr>
        <a:xfrm>
          <a:off x="0" y="0"/>
          <a:ext cx="0" cy="0"/>
          <a:chOff x="0" y="0"/>
          <a:chExt cx="0" cy="0"/>
        </a:xfrm>
      </p:grpSpPr>
      <p:sp>
        <p:nvSpPr>
          <p:cNvPr id="436" name="Google Shape;436;p77"/>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Class Slack Channel:</a:t>
            </a:r>
            <a:endParaRPr b="1" i="0" sz="5300" u="none" cap="none" strike="noStrike">
              <a:solidFill>
                <a:srgbClr val="2E5E73"/>
              </a:solidFill>
              <a:latin typeface="Roboto"/>
              <a:ea typeface="Roboto"/>
              <a:cs typeface="Roboto"/>
              <a:sym typeface="Roboto"/>
            </a:endParaRPr>
          </a:p>
        </p:txBody>
      </p:sp>
      <p:sp>
        <p:nvSpPr>
          <p:cNvPr id="437" name="Google Shape;437;p77"/>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438" name="Google Shape;438;p77"/>
          <p:cNvPicPr preferRelativeResize="0"/>
          <p:nvPr/>
        </p:nvPicPr>
        <p:blipFill rotWithShape="1">
          <a:blip r:embed="rId2">
            <a:alphaModFix/>
          </a:blip>
          <a:srcRect b="0" l="0" r="72231" t="0"/>
          <a:stretch/>
        </p:blipFill>
        <p:spPr>
          <a:xfrm>
            <a:off x="5182798" y="1779433"/>
            <a:ext cx="1826368" cy="16808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p:cSld name="CUSTOM_10_1_1_1_2_2_1">
    <p:bg>
      <p:bgPr>
        <a:solidFill>
          <a:srgbClr val="F2F2F2"/>
        </a:solidFill>
      </p:bgPr>
    </p:bg>
    <p:spTree>
      <p:nvGrpSpPr>
        <p:cNvPr id="439" name="Shape 439"/>
        <p:cNvGrpSpPr/>
        <p:nvPr/>
      </p:nvGrpSpPr>
      <p:grpSpPr>
        <a:xfrm>
          <a:off x="0" y="0"/>
          <a:ext cx="0" cy="0"/>
          <a:chOff x="0" y="0"/>
          <a:chExt cx="0" cy="0"/>
        </a:xfrm>
      </p:grpSpPr>
      <p:sp>
        <p:nvSpPr>
          <p:cNvPr id="440" name="Google Shape;440;p78"/>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Next class</a:t>
            </a:r>
            <a:endParaRPr b="1" i="0" sz="5300" u="none" cap="none" strike="noStrike">
              <a:solidFill>
                <a:srgbClr val="2E5E73"/>
              </a:solidFill>
              <a:latin typeface="Roboto"/>
              <a:ea typeface="Roboto"/>
              <a:cs typeface="Roboto"/>
              <a:sym typeface="Roboto"/>
            </a:endParaRPr>
          </a:p>
        </p:txBody>
      </p:sp>
      <p:sp>
        <p:nvSpPr>
          <p:cNvPr id="441" name="Google Shape;441;p78"/>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42" name="Google Shape;442;p78"/>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43" name="Google Shape;443;p78"/>
          <p:cNvSpPr/>
          <p:nvPr/>
        </p:nvSpPr>
        <p:spPr>
          <a:xfrm>
            <a:off x="5920823" y="2261476"/>
            <a:ext cx="350249" cy="703419"/>
          </a:xfrm>
          <a:custGeom>
            <a:rect b="b" l="l" r="r" t="t"/>
            <a:pathLst>
              <a:path extrusionOk="0" fill="none" h="206130" w="102637">
                <a:moveTo>
                  <a:pt x="0" y="1"/>
                </a:moveTo>
                <a:lnTo>
                  <a:pt x="102637" y="103065"/>
                </a:lnTo>
                <a:lnTo>
                  <a:pt x="0" y="206129"/>
                </a:lnTo>
              </a:path>
            </a:pathLst>
          </a:custGeom>
          <a:solidFill>
            <a:srgbClr val="FFFFFF"/>
          </a:solidFill>
          <a:ln cap="rnd" cmpd="sng" w="190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1">
  <p:cSld name="CUSTOM_10_1_1_1_2_2_1_1">
    <p:bg>
      <p:bgPr>
        <a:solidFill>
          <a:srgbClr val="F2F2F2"/>
        </a:solidFill>
      </p:bgPr>
    </p:bg>
    <p:spTree>
      <p:nvGrpSpPr>
        <p:cNvPr id="444" name="Shape 444"/>
        <p:cNvGrpSpPr/>
        <p:nvPr/>
      </p:nvGrpSpPr>
      <p:grpSpPr>
        <a:xfrm>
          <a:off x="0" y="0"/>
          <a:ext cx="0" cy="0"/>
          <a:chOff x="0" y="0"/>
          <a:chExt cx="0" cy="0"/>
        </a:xfrm>
      </p:grpSpPr>
      <p:sp>
        <p:nvSpPr>
          <p:cNvPr id="445" name="Google Shape;445;p79"/>
          <p:cNvSpPr txBox="1"/>
          <p:nvPr/>
        </p:nvSpPr>
        <p:spPr>
          <a:xfrm>
            <a:off x="2913067" y="5661867"/>
            <a:ext cx="8691600" cy="4308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1600"/>
              </a:spcAft>
              <a:buClr>
                <a:srgbClr val="000000"/>
              </a:buClr>
              <a:buSzPts val="1900"/>
              <a:buFont typeface="Arial"/>
              <a:buNone/>
            </a:pPr>
            <a:r>
              <a:rPr b="0" i="0" lang="en-US" sz="1900" u="none" cap="none" strike="noStrike">
                <a:solidFill>
                  <a:srgbClr val="2E5E73"/>
                </a:solidFill>
                <a:latin typeface="Roboto Light"/>
                <a:ea typeface="Roboto Light"/>
                <a:cs typeface="Roboto Light"/>
                <a:sym typeface="Roboto Light"/>
              </a:rPr>
              <a:t>20 Minutes</a:t>
            </a:r>
            <a:endParaRPr b="0" i="0" sz="1900" u="none" cap="none" strike="noStrike">
              <a:solidFill>
                <a:srgbClr val="2E5E73"/>
              </a:solidFill>
              <a:latin typeface="Roboto Light"/>
              <a:ea typeface="Roboto Light"/>
              <a:cs typeface="Roboto Light"/>
              <a:sym typeface="Roboto Light"/>
            </a:endParaRPr>
          </a:p>
        </p:txBody>
      </p:sp>
      <p:sp>
        <p:nvSpPr>
          <p:cNvPr id="446" name="Google Shape;446;p79"/>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447" name="Google Shape;447;p79"/>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sp>
        <p:nvSpPr>
          <p:cNvPr id="448" name="Google Shape;448;p79"/>
          <p:cNvSpPr txBox="1"/>
          <p:nvPr/>
        </p:nvSpPr>
        <p:spPr>
          <a:xfrm>
            <a:off x="0" y="3822300"/>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to</a:t>
            </a:r>
            <a:r>
              <a:rPr b="1" i="0" lang="en-US" sz="5300" u="none" cap="none" strike="noStrike">
                <a:solidFill>
                  <a:srgbClr val="2E5E73"/>
                </a:solidFill>
                <a:latin typeface="Roboto"/>
                <a:ea typeface="Roboto"/>
                <a:cs typeface="Roboto"/>
                <a:sym typeface="Roboto"/>
              </a:rPr>
              <a:t> Code</a:t>
            </a:r>
            <a:endParaRPr b="1" i="0" sz="5300" u="none" cap="none" strike="noStrike">
              <a:solidFill>
                <a:srgbClr val="2E5E73"/>
              </a:solidFill>
              <a:latin typeface="Roboto"/>
              <a:ea typeface="Roboto"/>
              <a:cs typeface="Roboto"/>
              <a:sym typeface="Roboto"/>
            </a:endParaRPr>
          </a:p>
        </p:txBody>
      </p:sp>
      <p:sp>
        <p:nvSpPr>
          <p:cNvPr id="449" name="Google Shape;449;p79"/>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0" name="Google Shape;450;p79"/>
          <p:cNvPicPr preferRelativeResize="0"/>
          <p:nvPr/>
        </p:nvPicPr>
        <p:blipFill rotWithShape="1">
          <a:blip r:embed="rId3">
            <a:alphaModFix/>
          </a:blip>
          <a:srcRect b="0" l="0" r="0" t="0"/>
          <a:stretch/>
        </p:blipFill>
        <p:spPr>
          <a:xfrm>
            <a:off x="5387581" y="2111667"/>
            <a:ext cx="1416705"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End slide">
  <p:cSld name="CUSTOM_10_1_1_1_2_1">
    <p:bg>
      <p:bgPr>
        <a:solidFill>
          <a:srgbClr val="F2F2F2"/>
        </a:solidFill>
      </p:bgPr>
    </p:bg>
    <p:spTree>
      <p:nvGrpSpPr>
        <p:cNvPr id="451" name="Shape 451"/>
        <p:cNvGrpSpPr/>
        <p:nvPr/>
      </p:nvGrpSpPr>
      <p:grpSpPr>
        <a:xfrm>
          <a:off x="0" y="0"/>
          <a:ext cx="0" cy="0"/>
          <a:chOff x="0" y="0"/>
          <a:chExt cx="0" cy="0"/>
        </a:xfrm>
      </p:grpSpPr>
      <p:sp>
        <p:nvSpPr>
          <p:cNvPr id="452" name="Google Shape;452;p80"/>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The</a:t>
            </a:r>
            <a:r>
              <a:rPr b="0" i="0" lang="en-US" sz="5300" u="none" cap="none" strike="noStrike">
                <a:solidFill>
                  <a:srgbClr val="2E5E73"/>
                </a:solidFill>
                <a:latin typeface="Roboto"/>
                <a:ea typeface="Roboto"/>
                <a:cs typeface="Roboto"/>
                <a:sym typeface="Roboto"/>
              </a:rPr>
              <a:t> </a:t>
            </a:r>
            <a:r>
              <a:rPr b="1" i="0" lang="en-US" sz="5300" u="none" cap="none" strike="noStrike">
                <a:solidFill>
                  <a:srgbClr val="2E5E73"/>
                </a:solidFill>
                <a:latin typeface="Roboto"/>
                <a:ea typeface="Roboto"/>
                <a:cs typeface="Roboto"/>
                <a:sym typeface="Roboto"/>
              </a:rPr>
              <a:t>End</a:t>
            </a:r>
            <a:endParaRPr b="1" i="0" sz="5300" u="none" cap="none" strike="noStrike">
              <a:solidFill>
                <a:srgbClr val="2E5E73"/>
              </a:solidFill>
              <a:latin typeface="Roboto"/>
              <a:ea typeface="Roboto"/>
              <a:cs typeface="Roboto"/>
              <a:sym typeface="Roboto"/>
            </a:endParaRPr>
          </a:p>
        </p:txBody>
      </p:sp>
      <p:sp>
        <p:nvSpPr>
          <p:cNvPr id="453" name="Google Shape;453;p80"/>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4" name="Google Shape;454;p80"/>
          <p:cNvPicPr preferRelativeResize="0"/>
          <p:nvPr/>
        </p:nvPicPr>
        <p:blipFill rotWithShape="1">
          <a:blip r:embed="rId2">
            <a:alphaModFix/>
          </a:blip>
          <a:srcRect b="0" l="0" r="0" t="0"/>
          <a:stretch/>
        </p:blipFill>
        <p:spPr>
          <a:xfrm>
            <a:off x="5466500" y="1995600"/>
            <a:ext cx="1402066" cy="140206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llenge slide">
  <p:cSld name="CUSTOM_10_1_1_1_2_1_1">
    <p:bg>
      <p:bgPr>
        <a:solidFill>
          <a:srgbClr val="F2F2F2"/>
        </a:solidFill>
      </p:bgPr>
    </p:bg>
    <p:spTree>
      <p:nvGrpSpPr>
        <p:cNvPr id="455" name="Shape 455"/>
        <p:cNvGrpSpPr/>
        <p:nvPr/>
      </p:nvGrpSpPr>
      <p:grpSpPr>
        <a:xfrm>
          <a:off x="0" y="0"/>
          <a:ext cx="0" cy="0"/>
          <a:chOff x="0" y="0"/>
          <a:chExt cx="0" cy="0"/>
        </a:xfrm>
      </p:grpSpPr>
      <p:sp>
        <p:nvSpPr>
          <p:cNvPr id="456" name="Google Shape;456;p81"/>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Challenge</a:t>
            </a:r>
            <a:endParaRPr b="1" i="0" sz="5300" u="none" cap="none" strike="noStrike">
              <a:solidFill>
                <a:srgbClr val="2E5E73"/>
              </a:solidFill>
              <a:latin typeface="Roboto"/>
              <a:ea typeface="Roboto"/>
              <a:cs typeface="Roboto"/>
              <a:sym typeface="Roboto"/>
            </a:endParaRPr>
          </a:p>
        </p:txBody>
      </p:sp>
      <p:sp>
        <p:nvSpPr>
          <p:cNvPr id="457" name="Google Shape;457;p81"/>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58" name="Google Shape;458;p81"/>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9" name="Google Shape;459;p81"/>
          <p:cNvPicPr preferRelativeResize="0"/>
          <p:nvPr/>
        </p:nvPicPr>
        <p:blipFill rotWithShape="1">
          <a:blip r:embed="rId2">
            <a:alphaModFix/>
          </a:blip>
          <a:srcRect b="0" l="0" r="0" t="0"/>
          <a:stretch/>
        </p:blipFill>
        <p:spPr>
          <a:xfrm>
            <a:off x="5267283" y="1697583"/>
            <a:ext cx="1713033" cy="149336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CUSTOM_10_1_1_1_1">
    <p:bg>
      <p:bgPr>
        <a:solidFill>
          <a:srgbClr val="F2F2F2"/>
        </a:solidFill>
      </p:bgPr>
    </p:bg>
    <p:spTree>
      <p:nvGrpSpPr>
        <p:cNvPr id="460" name="Shape 460"/>
        <p:cNvGrpSpPr/>
        <p:nvPr/>
      </p:nvGrpSpPr>
      <p:grpSpPr>
        <a:xfrm>
          <a:off x="0" y="0"/>
          <a:ext cx="0" cy="0"/>
          <a:chOff x="0" y="0"/>
          <a:chExt cx="0" cy="0"/>
        </a:xfrm>
      </p:grpSpPr>
      <p:sp>
        <p:nvSpPr>
          <p:cNvPr id="461" name="Google Shape;461;p82"/>
          <p:cNvSpPr txBox="1"/>
          <p:nvPr/>
        </p:nvSpPr>
        <p:spPr>
          <a:xfrm>
            <a:off x="0" y="3584600"/>
            <a:ext cx="12192000" cy="10032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Questions?</a:t>
            </a:r>
            <a:endParaRPr b="0" i="0" sz="5300" u="none" cap="none" strike="noStrike">
              <a:solidFill>
                <a:srgbClr val="2E5E73"/>
              </a:solidFill>
              <a:latin typeface="Roboto Light"/>
              <a:ea typeface="Roboto Light"/>
              <a:cs typeface="Roboto Light"/>
              <a:sym typeface="Roboto Light"/>
            </a:endParaRPr>
          </a:p>
        </p:txBody>
      </p:sp>
      <p:pic>
        <p:nvPicPr>
          <p:cNvPr id="462" name="Google Shape;462;p82"/>
          <p:cNvPicPr preferRelativeResize="0"/>
          <p:nvPr/>
        </p:nvPicPr>
        <p:blipFill rotWithShape="1">
          <a:blip r:embed="rId2">
            <a:alphaModFix/>
          </a:blip>
          <a:srcRect b="0" l="0" r="0" t="0"/>
          <a:stretch/>
        </p:blipFill>
        <p:spPr>
          <a:xfrm>
            <a:off x="5016867" y="1924833"/>
            <a:ext cx="1794066" cy="1406160"/>
          </a:xfrm>
          <a:prstGeom prst="rect">
            <a:avLst/>
          </a:prstGeom>
          <a:noFill/>
          <a:ln>
            <a:noFill/>
          </a:ln>
        </p:spPr>
      </p:pic>
      <p:pic>
        <p:nvPicPr>
          <p:cNvPr id="463" name="Google Shape;463;p82"/>
          <p:cNvPicPr preferRelativeResize="0"/>
          <p:nvPr/>
        </p:nvPicPr>
        <p:blipFill rotWithShape="1">
          <a:blip r:embed="rId3">
            <a:alphaModFix/>
          </a:blip>
          <a:srcRect b="9853" l="0" r="0" t="0"/>
          <a:stretch/>
        </p:blipFill>
        <p:spPr>
          <a:xfrm>
            <a:off x="870700" y="5299300"/>
            <a:ext cx="1161000" cy="1592333"/>
          </a:xfrm>
          <a:prstGeom prst="rect">
            <a:avLst/>
          </a:prstGeom>
          <a:noFill/>
          <a:ln>
            <a:noFill/>
          </a:ln>
        </p:spPr>
      </p:pic>
      <p:pic>
        <p:nvPicPr>
          <p:cNvPr id="464" name="Google Shape;464;p82"/>
          <p:cNvPicPr preferRelativeResize="0"/>
          <p:nvPr/>
        </p:nvPicPr>
        <p:blipFill rotWithShape="1">
          <a:blip r:embed="rId3">
            <a:alphaModFix/>
          </a:blip>
          <a:srcRect b="19664" l="0" r="0" t="0"/>
          <a:stretch/>
        </p:blipFill>
        <p:spPr>
          <a:xfrm flipH="1">
            <a:off x="2201800" y="5615467"/>
            <a:ext cx="1044100" cy="1276167"/>
          </a:xfrm>
          <a:prstGeom prst="rect">
            <a:avLst/>
          </a:prstGeom>
          <a:noFill/>
          <a:ln>
            <a:noFill/>
          </a:ln>
        </p:spPr>
      </p:pic>
      <p:pic>
        <p:nvPicPr>
          <p:cNvPr id="465" name="Google Shape;465;p82"/>
          <p:cNvPicPr preferRelativeResize="0"/>
          <p:nvPr/>
        </p:nvPicPr>
        <p:blipFill rotWithShape="1">
          <a:blip r:embed="rId3">
            <a:alphaModFix/>
          </a:blip>
          <a:srcRect b="30598" l="0" r="0" t="0"/>
          <a:stretch/>
        </p:blipFill>
        <p:spPr>
          <a:xfrm flipH="1">
            <a:off x="4850933" y="5850033"/>
            <a:ext cx="950100" cy="1003200"/>
          </a:xfrm>
          <a:prstGeom prst="rect">
            <a:avLst/>
          </a:prstGeom>
          <a:noFill/>
          <a:ln>
            <a:noFill/>
          </a:ln>
        </p:spPr>
      </p:pic>
      <p:pic>
        <p:nvPicPr>
          <p:cNvPr id="466" name="Google Shape;466;p82"/>
          <p:cNvPicPr preferRelativeResize="0"/>
          <p:nvPr/>
        </p:nvPicPr>
        <p:blipFill rotWithShape="1">
          <a:blip r:embed="rId3">
            <a:alphaModFix/>
          </a:blip>
          <a:srcRect b="9853" l="0" r="0" t="0"/>
          <a:stretch/>
        </p:blipFill>
        <p:spPr>
          <a:xfrm>
            <a:off x="3540649" y="5094500"/>
            <a:ext cx="1310284" cy="1797133"/>
          </a:xfrm>
          <a:prstGeom prst="rect">
            <a:avLst/>
          </a:prstGeom>
          <a:noFill/>
          <a:ln>
            <a:noFill/>
          </a:ln>
        </p:spPr>
      </p:pic>
      <p:pic>
        <p:nvPicPr>
          <p:cNvPr id="467" name="Google Shape;467;p82"/>
          <p:cNvPicPr preferRelativeResize="0"/>
          <p:nvPr/>
        </p:nvPicPr>
        <p:blipFill rotWithShape="1">
          <a:blip r:embed="rId3">
            <a:alphaModFix/>
          </a:blip>
          <a:srcRect b="9853" l="0" r="0" t="0"/>
          <a:stretch/>
        </p:blipFill>
        <p:spPr>
          <a:xfrm>
            <a:off x="6023850" y="5310050"/>
            <a:ext cx="1161000" cy="1592333"/>
          </a:xfrm>
          <a:prstGeom prst="rect">
            <a:avLst/>
          </a:prstGeom>
          <a:noFill/>
          <a:ln>
            <a:noFill/>
          </a:ln>
        </p:spPr>
      </p:pic>
      <p:pic>
        <p:nvPicPr>
          <p:cNvPr id="468" name="Google Shape;468;p82"/>
          <p:cNvPicPr preferRelativeResize="0"/>
          <p:nvPr/>
        </p:nvPicPr>
        <p:blipFill rotWithShape="1">
          <a:blip r:embed="rId3">
            <a:alphaModFix/>
          </a:blip>
          <a:srcRect b="5685" l="0" r="0" t="0"/>
          <a:stretch/>
        </p:blipFill>
        <p:spPr>
          <a:xfrm flipH="1">
            <a:off x="7972234" y="5355003"/>
            <a:ext cx="1044100" cy="1498233"/>
          </a:xfrm>
          <a:prstGeom prst="rect">
            <a:avLst/>
          </a:prstGeom>
          <a:noFill/>
          <a:ln>
            <a:noFill/>
          </a:ln>
        </p:spPr>
      </p:pic>
      <p:pic>
        <p:nvPicPr>
          <p:cNvPr id="469" name="Google Shape;469;p82"/>
          <p:cNvPicPr preferRelativeResize="0"/>
          <p:nvPr/>
        </p:nvPicPr>
        <p:blipFill rotWithShape="1">
          <a:blip r:embed="rId3">
            <a:alphaModFix/>
          </a:blip>
          <a:srcRect b="0" l="0" r="0" t="0"/>
          <a:stretch/>
        </p:blipFill>
        <p:spPr>
          <a:xfrm>
            <a:off x="9631533" y="5094500"/>
            <a:ext cx="1161000" cy="17664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re your answers slide">
  <p:cSld name="CUSTOM_10_1_1_1_1_1">
    <p:bg>
      <p:bgPr>
        <a:solidFill>
          <a:srgbClr val="F2F2F2"/>
        </a:solidFill>
      </p:bgPr>
    </p:bg>
    <p:spTree>
      <p:nvGrpSpPr>
        <p:cNvPr id="470" name="Shape 470"/>
        <p:cNvGrpSpPr/>
        <p:nvPr/>
      </p:nvGrpSpPr>
      <p:grpSpPr>
        <a:xfrm>
          <a:off x="0" y="0"/>
          <a:ext cx="0" cy="0"/>
          <a:chOff x="0" y="0"/>
          <a:chExt cx="0" cy="0"/>
        </a:xfrm>
      </p:grpSpPr>
      <p:sp>
        <p:nvSpPr>
          <p:cNvPr id="471" name="Google Shape;471;p83"/>
          <p:cNvSpPr/>
          <p:nvPr/>
        </p:nvSpPr>
        <p:spPr>
          <a:xfrm flipH="1">
            <a:off x="1668217" y="1566500"/>
            <a:ext cx="3257700" cy="3258000"/>
          </a:xfrm>
          <a:prstGeom prst="wedgeEllipseCallout">
            <a:avLst>
              <a:gd fmla="val -20833" name="adj1"/>
              <a:gd fmla="val 62500"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83"/>
          <p:cNvSpPr/>
          <p:nvPr/>
        </p:nvSpPr>
        <p:spPr>
          <a:xfrm>
            <a:off x="7266083" y="1566500"/>
            <a:ext cx="3257700" cy="3258000"/>
          </a:xfrm>
          <a:prstGeom prst="wedgeEllipseCallout">
            <a:avLst>
              <a:gd fmla="val -20833" name="adj1"/>
              <a:gd fmla="val 62500"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83"/>
          <p:cNvSpPr/>
          <p:nvPr/>
        </p:nvSpPr>
        <p:spPr>
          <a:xfrm>
            <a:off x="4782583" y="1865700"/>
            <a:ext cx="2659200" cy="2659500"/>
          </a:xfrm>
          <a:prstGeom prst="wedgeEllipseCallout">
            <a:avLst>
              <a:gd fmla="val -20833" name="adj1"/>
              <a:gd fmla="val 62500"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83"/>
          <p:cNvSpPr txBox="1"/>
          <p:nvPr/>
        </p:nvSpPr>
        <p:spPr>
          <a:xfrm>
            <a:off x="1891117"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Share</a:t>
            </a:r>
            <a:endParaRPr b="1" i="0" sz="5300" u="none" cap="none" strike="noStrike">
              <a:solidFill>
                <a:srgbClr val="FFFFFF"/>
              </a:solidFill>
              <a:latin typeface="Roboto"/>
              <a:ea typeface="Roboto"/>
              <a:cs typeface="Roboto"/>
              <a:sym typeface="Roboto"/>
            </a:endParaRPr>
          </a:p>
        </p:txBody>
      </p:sp>
      <p:sp>
        <p:nvSpPr>
          <p:cNvPr id="475" name="Google Shape;475;p83"/>
          <p:cNvSpPr txBox="1"/>
          <p:nvPr/>
        </p:nvSpPr>
        <p:spPr>
          <a:xfrm>
            <a:off x="4706183"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Your</a:t>
            </a:r>
            <a:endParaRPr b="1" i="0" sz="5300" u="none" cap="none" strike="noStrike">
              <a:solidFill>
                <a:srgbClr val="FFFFFF"/>
              </a:solidFill>
              <a:latin typeface="Roboto"/>
              <a:ea typeface="Roboto"/>
              <a:cs typeface="Roboto"/>
              <a:sym typeface="Roboto"/>
            </a:endParaRPr>
          </a:p>
        </p:txBody>
      </p:sp>
      <p:sp>
        <p:nvSpPr>
          <p:cNvPr id="476" name="Google Shape;476;p83"/>
          <p:cNvSpPr txBox="1"/>
          <p:nvPr/>
        </p:nvSpPr>
        <p:spPr>
          <a:xfrm>
            <a:off x="7292483" y="2693900"/>
            <a:ext cx="3204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Answers</a:t>
            </a:r>
            <a:endParaRPr b="1" i="0" sz="53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ember slide">
  <p:cSld name="CUSTOM_10_1_1_1_1_1_1">
    <p:bg>
      <p:bgPr>
        <a:solidFill>
          <a:srgbClr val="F2F2F2"/>
        </a:solidFill>
      </p:bgPr>
    </p:bg>
    <p:spTree>
      <p:nvGrpSpPr>
        <p:cNvPr id="477" name="Shape 477"/>
        <p:cNvGrpSpPr/>
        <p:nvPr/>
      </p:nvGrpSpPr>
      <p:grpSpPr>
        <a:xfrm>
          <a:off x="0" y="0"/>
          <a:ext cx="0" cy="0"/>
          <a:chOff x="0" y="0"/>
          <a:chExt cx="0" cy="0"/>
        </a:xfrm>
      </p:grpSpPr>
      <p:sp>
        <p:nvSpPr>
          <p:cNvPr id="478" name="Google Shape;478;p84"/>
          <p:cNvSpPr txBox="1"/>
          <p:nvPr/>
        </p:nvSpPr>
        <p:spPr>
          <a:xfrm>
            <a:off x="6492667" y="2001333"/>
            <a:ext cx="5201700" cy="986700"/>
          </a:xfrm>
          <a:prstGeom prst="rect">
            <a:avLst/>
          </a:prstGeom>
          <a:noFill/>
          <a:ln>
            <a:noFill/>
          </a:ln>
        </p:spPr>
        <p:txBody>
          <a:bodyPr anchorCtr="0" anchor="t" bIns="0" lIns="609600" spcFirstLastPara="1" rIns="609600" wrap="square" tIns="121900">
            <a:noAutofit/>
          </a:bodyPr>
          <a:lstStyle/>
          <a:p>
            <a:pPr indent="0" lvl="0" marL="0" marR="0" rtl="0" algn="l">
              <a:lnSpc>
                <a:spcPct val="100000"/>
              </a:lnSpc>
              <a:spcBef>
                <a:spcPts val="0"/>
              </a:spcBef>
              <a:spcAft>
                <a:spcPts val="0"/>
              </a:spcAft>
              <a:buClr>
                <a:srgbClr val="000000"/>
              </a:buClr>
              <a:buSzPts val="6900"/>
              <a:buFont typeface="Arial"/>
              <a:buNone/>
            </a:pPr>
            <a:r>
              <a:rPr b="1" i="0" lang="en-US" sz="6000" u="none" cap="none" strike="noStrike">
                <a:solidFill>
                  <a:srgbClr val="2E5E73"/>
                </a:solidFill>
                <a:latin typeface="Roboto"/>
                <a:ea typeface="Roboto"/>
                <a:cs typeface="Roboto"/>
                <a:sym typeface="Roboto"/>
              </a:rPr>
              <a:t>Remember,</a:t>
            </a:r>
            <a:r>
              <a:rPr b="1" i="0" lang="en-US" sz="6000" u="none" cap="none" strike="noStrike">
                <a:solidFill>
                  <a:srgbClr val="000000"/>
                </a:solidFill>
                <a:latin typeface="Roboto"/>
                <a:ea typeface="Roboto"/>
                <a:cs typeface="Roboto"/>
                <a:sym typeface="Roboto"/>
              </a:rPr>
              <a:t> </a:t>
            </a:r>
            <a:endParaRPr b="1" i="0" sz="6000" u="none" cap="none" strike="noStrike">
              <a:solidFill>
                <a:srgbClr val="000000"/>
              </a:solidFill>
              <a:latin typeface="Roboto"/>
              <a:ea typeface="Roboto"/>
              <a:cs typeface="Roboto"/>
              <a:sym typeface="Roboto"/>
            </a:endParaRPr>
          </a:p>
        </p:txBody>
      </p:sp>
      <p:pic>
        <p:nvPicPr>
          <p:cNvPr id="479" name="Google Shape;479;p84"/>
          <p:cNvPicPr preferRelativeResize="0"/>
          <p:nvPr/>
        </p:nvPicPr>
        <p:blipFill rotWithShape="1">
          <a:blip r:embed="rId2">
            <a:alphaModFix/>
          </a:blip>
          <a:srcRect b="0" l="0" r="0" t="0"/>
          <a:stretch/>
        </p:blipFill>
        <p:spPr>
          <a:xfrm flipH="1">
            <a:off x="-741764" y="2002767"/>
            <a:ext cx="7950531" cy="3382966"/>
          </a:xfrm>
          <a:prstGeom prst="rect">
            <a:avLst/>
          </a:prstGeom>
          <a:noFill/>
          <a:ln>
            <a:noFill/>
          </a:ln>
        </p:spPr>
      </p:pic>
      <p:grpSp>
        <p:nvGrpSpPr>
          <p:cNvPr id="480" name="Google Shape;480;p84"/>
          <p:cNvGrpSpPr/>
          <p:nvPr/>
        </p:nvGrpSpPr>
        <p:grpSpPr>
          <a:xfrm>
            <a:off x="5296424" y="1608167"/>
            <a:ext cx="1401713" cy="1227163"/>
            <a:chOff x="587700" y="-13400"/>
            <a:chExt cx="5735325" cy="5021125"/>
          </a:xfrm>
        </p:grpSpPr>
        <p:sp>
          <p:nvSpPr>
            <p:cNvPr id="481" name="Google Shape;481;p84"/>
            <p:cNvSpPr/>
            <p:nvPr/>
          </p:nvSpPr>
          <p:spPr>
            <a:xfrm>
              <a:off x="3126550" y="3129550"/>
              <a:ext cx="449525" cy="1850775"/>
            </a:xfrm>
            <a:custGeom>
              <a:rect b="b" l="l" r="r" t="t"/>
              <a:pathLst>
                <a:path extrusionOk="0" fill="none" h="74031" w="17981">
                  <a:moveTo>
                    <a:pt x="1" y="68541"/>
                  </a:moveTo>
                  <a:cubicBezTo>
                    <a:pt x="7486" y="74031"/>
                    <a:pt x="17981" y="42278"/>
                    <a:pt x="5491" y="0"/>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2" name="Google Shape;482;p84"/>
            <p:cNvSpPr/>
            <p:nvPr/>
          </p:nvSpPr>
          <p:spPr>
            <a:xfrm>
              <a:off x="3253475" y="3038050"/>
              <a:ext cx="1008375" cy="1969675"/>
            </a:xfrm>
            <a:custGeom>
              <a:rect b="b" l="l" r="r" t="t"/>
              <a:pathLst>
                <a:path extrusionOk="0" fill="none" h="78787" w="40335">
                  <a:moveTo>
                    <a:pt x="0" y="69792"/>
                  </a:moveTo>
                  <a:cubicBezTo>
                    <a:pt x="16481" y="78787"/>
                    <a:pt x="40334" y="34844"/>
                    <a:pt x="28206" y="11125"/>
                  </a:cubicBezTo>
                  <a:cubicBezTo>
                    <a:pt x="22519" y="0"/>
                    <a:pt x="1541" y="5118"/>
                    <a:pt x="1913" y="9099"/>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3" name="Google Shape;483;p84"/>
            <p:cNvSpPr/>
            <p:nvPr/>
          </p:nvSpPr>
          <p:spPr>
            <a:xfrm>
              <a:off x="587700" y="131875"/>
              <a:ext cx="2878775" cy="2997700"/>
            </a:xfrm>
            <a:custGeom>
              <a:rect b="b" l="l" r="r" t="t"/>
              <a:pathLst>
                <a:path extrusionOk="0" fill="none" h="119908" w="115151">
                  <a:moveTo>
                    <a:pt x="115151" y="119907"/>
                  </a:moveTo>
                  <a:cubicBezTo>
                    <a:pt x="50602" y="114789"/>
                    <a:pt x="1" y="75106"/>
                    <a:pt x="30926" y="48761"/>
                  </a:cubicBezTo>
                  <a:cubicBezTo>
                    <a:pt x="88165" y="0"/>
                    <a:pt x="115151" y="119907"/>
                    <a:pt x="115151" y="119907"/>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4" name="Google Shape;484;p84"/>
            <p:cNvSpPr/>
            <p:nvPr/>
          </p:nvSpPr>
          <p:spPr>
            <a:xfrm>
              <a:off x="3408550" y="-13400"/>
              <a:ext cx="1796500" cy="3142975"/>
            </a:xfrm>
            <a:custGeom>
              <a:rect b="b" l="l" r="r" t="t"/>
              <a:pathLst>
                <a:path extrusionOk="0" fill="none" h="125719" w="71860">
                  <a:moveTo>
                    <a:pt x="2317" y="125718"/>
                  </a:moveTo>
                  <a:cubicBezTo>
                    <a:pt x="1" y="63568"/>
                    <a:pt x="64974" y="1"/>
                    <a:pt x="69492" y="63568"/>
                  </a:cubicBezTo>
                  <a:cubicBezTo>
                    <a:pt x="71860" y="96850"/>
                    <a:pt x="2317" y="125718"/>
                    <a:pt x="2317" y="125718"/>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5" name="Google Shape;485;p84"/>
            <p:cNvSpPr/>
            <p:nvPr/>
          </p:nvSpPr>
          <p:spPr>
            <a:xfrm>
              <a:off x="3466450" y="2580250"/>
              <a:ext cx="2856575" cy="1271275"/>
            </a:xfrm>
            <a:custGeom>
              <a:rect b="b" l="l" r="r" t="t"/>
              <a:pathLst>
                <a:path extrusionOk="0" fill="none" h="50851" w="114263">
                  <a:moveTo>
                    <a:pt x="1" y="21972"/>
                  </a:moveTo>
                  <a:cubicBezTo>
                    <a:pt x="52732" y="1"/>
                    <a:pt x="75965" y="50850"/>
                    <a:pt x="114262" y="13184"/>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86" name="Google Shape;486;p84"/>
          <p:cNvSpPr txBox="1"/>
          <p:nvPr/>
        </p:nvSpPr>
        <p:spPr>
          <a:xfrm>
            <a:off x="7127133" y="3118600"/>
            <a:ext cx="4699200" cy="3295200"/>
          </a:xfrm>
          <a:prstGeom prst="rect">
            <a:avLst/>
          </a:prstGeom>
          <a:noFill/>
          <a:ln>
            <a:noFill/>
          </a:ln>
        </p:spPr>
        <p:txBody>
          <a:bodyPr anchorCtr="0" anchor="t" bIns="0" lIns="0" spcFirstLastPara="1" rIns="60960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E5E73"/>
              </a:solidFill>
              <a:latin typeface="Roboto"/>
              <a:ea typeface="Roboto"/>
              <a:cs typeface="Roboto"/>
              <a:sym typeface="Roboto"/>
            </a:endParaRPr>
          </a:p>
        </p:txBody>
      </p:sp>
      <p:pic>
        <p:nvPicPr>
          <p:cNvPr id="487" name="Google Shape;487;p84"/>
          <p:cNvPicPr preferRelativeResize="0"/>
          <p:nvPr/>
        </p:nvPicPr>
        <p:blipFill rotWithShape="1">
          <a:blip r:embed="rId3">
            <a:alphaModFix amt="11000"/>
          </a:blip>
          <a:srcRect b="7134"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6">
  <p:cSld name="CUSTOM_11">
    <p:spTree>
      <p:nvGrpSpPr>
        <p:cNvPr id="488" name="Shape 488"/>
        <p:cNvGrpSpPr/>
        <p:nvPr/>
      </p:nvGrpSpPr>
      <p:grpSpPr>
        <a:xfrm>
          <a:off x="0" y="0"/>
          <a:ext cx="0" cy="0"/>
          <a:chOff x="0" y="0"/>
          <a:chExt cx="0" cy="0"/>
        </a:xfrm>
      </p:grpSpPr>
      <p:sp>
        <p:nvSpPr>
          <p:cNvPr id="489" name="Google Shape;489;p85"/>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85"/>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85"/>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85"/>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85"/>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85"/>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85"/>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496" name="Google Shape;496;p85"/>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497" name="Google Shape;497;p85"/>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498" name="Google Shape;498;p85"/>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499" name="Google Shape;499;p85"/>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00" name="Google Shape;500;p85"/>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501" name="Google Shape;501;p85"/>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2" name="Google Shape;502;p85"/>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3" name="Google Shape;503;p85"/>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4" name="Google Shape;504;p85"/>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5" name="Google Shape;505;p85"/>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6" name="Google Shape;506;p85"/>
          <p:cNvSpPr txBox="1"/>
          <p:nvPr>
            <p:ph idx="6" type="subTitle"/>
          </p:nvPr>
        </p:nvSpPr>
        <p:spPr>
          <a:xfrm>
            <a:off x="1805867" y="57969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7" name="Google Shape;507;p8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8" name="Google Shape;508;p85"/>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5">
  <p:cSld name="CUSTOM_11_1">
    <p:spTree>
      <p:nvGrpSpPr>
        <p:cNvPr id="509" name="Shape 509"/>
        <p:cNvGrpSpPr/>
        <p:nvPr/>
      </p:nvGrpSpPr>
      <p:grpSpPr>
        <a:xfrm>
          <a:off x="0" y="0"/>
          <a:ext cx="0" cy="0"/>
          <a:chOff x="0" y="0"/>
          <a:chExt cx="0" cy="0"/>
        </a:xfrm>
      </p:grpSpPr>
      <p:sp>
        <p:nvSpPr>
          <p:cNvPr id="510" name="Google Shape;510;p86"/>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86"/>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86"/>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86"/>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86"/>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86"/>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16" name="Google Shape;516;p86"/>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17" name="Google Shape;517;p86"/>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18" name="Google Shape;518;p86"/>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19" name="Google Shape;519;p86"/>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20" name="Google Shape;520;p86"/>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1" name="Google Shape;521;p86"/>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2" name="Google Shape;522;p86"/>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3" name="Google Shape;523;p86"/>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4" name="Google Shape;524;p86"/>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5" name="Google Shape;525;p8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26" name="Google Shape;526;p86"/>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1">
  <p:cSld name="CUSTOM_26_1_1">
    <p:bg>
      <p:bgPr>
        <a:solidFill>
          <a:srgbClr val="F2F2F2"/>
        </a:solidFill>
      </p:bgPr>
    </p:bg>
    <p:spTree>
      <p:nvGrpSpPr>
        <p:cNvPr id="29" name="Shape 29"/>
        <p:cNvGrpSpPr/>
        <p:nvPr/>
      </p:nvGrpSpPr>
      <p:grpSpPr>
        <a:xfrm>
          <a:off x="0" y="0"/>
          <a:ext cx="0" cy="0"/>
          <a:chOff x="0" y="0"/>
          <a:chExt cx="0" cy="0"/>
        </a:xfrm>
      </p:grpSpPr>
      <p:sp>
        <p:nvSpPr>
          <p:cNvPr id="30" name="Google Shape;30;p42"/>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1" name="Google Shape;31;p42"/>
          <p:cNvSpPr txBox="1"/>
          <p:nvPr/>
        </p:nvSpPr>
        <p:spPr>
          <a:xfrm>
            <a:off x="0" y="3897200"/>
            <a:ext cx="12192000" cy="9876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Light"/>
                <a:ea typeface="Roboto Light"/>
                <a:cs typeface="Roboto Light"/>
                <a:sym typeface="Roboto Light"/>
              </a:rPr>
              <a:t>Welcome</a:t>
            </a:r>
            <a:endParaRPr b="1" i="0" sz="5300" u="none" cap="none" strike="noStrike">
              <a:solidFill>
                <a:srgbClr val="2E5E73"/>
              </a:solidFill>
              <a:latin typeface="Roboto Light"/>
              <a:ea typeface="Roboto Light"/>
              <a:cs typeface="Roboto Light"/>
              <a:sym typeface="Roboto Light"/>
            </a:endParaRPr>
          </a:p>
        </p:txBody>
      </p:sp>
      <p:pic>
        <p:nvPicPr>
          <p:cNvPr id="32" name="Google Shape;32;p42"/>
          <p:cNvPicPr preferRelativeResize="0"/>
          <p:nvPr/>
        </p:nvPicPr>
        <p:blipFill rotWithShape="1">
          <a:blip r:embed="rId2">
            <a:alphaModFix/>
          </a:blip>
          <a:srcRect b="0" l="0" r="0" t="0"/>
          <a:stretch/>
        </p:blipFill>
        <p:spPr>
          <a:xfrm>
            <a:off x="5214833" y="2016100"/>
            <a:ext cx="1762334" cy="1314433"/>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4">
  <p:cSld name="CUSTOM_11_1_1">
    <p:spTree>
      <p:nvGrpSpPr>
        <p:cNvPr id="527" name="Shape 527"/>
        <p:cNvGrpSpPr/>
        <p:nvPr/>
      </p:nvGrpSpPr>
      <p:grpSpPr>
        <a:xfrm>
          <a:off x="0" y="0"/>
          <a:ext cx="0" cy="0"/>
          <a:chOff x="0" y="0"/>
          <a:chExt cx="0" cy="0"/>
        </a:xfrm>
      </p:grpSpPr>
      <p:sp>
        <p:nvSpPr>
          <p:cNvPr id="528" name="Google Shape;528;p87"/>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87"/>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87"/>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87"/>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87"/>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33" name="Google Shape;533;p87"/>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34" name="Google Shape;534;p87"/>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35" name="Google Shape;535;p87"/>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36" name="Google Shape;536;p87"/>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7" name="Google Shape;537;p87"/>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8" name="Google Shape;538;p87"/>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9" name="Google Shape;539;p87"/>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0" name="Google Shape;540;p8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41" name="Google Shape;541;p87"/>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6">
  <p:cSld name="CUSTOM_11_1_1_2">
    <p:spTree>
      <p:nvGrpSpPr>
        <p:cNvPr id="542" name="Shape 542"/>
        <p:cNvGrpSpPr/>
        <p:nvPr/>
      </p:nvGrpSpPr>
      <p:grpSpPr>
        <a:xfrm>
          <a:off x="0" y="0"/>
          <a:ext cx="0" cy="0"/>
          <a:chOff x="0" y="0"/>
          <a:chExt cx="0" cy="0"/>
        </a:xfrm>
      </p:grpSpPr>
      <p:grpSp>
        <p:nvGrpSpPr>
          <p:cNvPr id="543" name="Google Shape;543;p88"/>
          <p:cNvGrpSpPr/>
          <p:nvPr/>
        </p:nvGrpSpPr>
        <p:grpSpPr>
          <a:xfrm>
            <a:off x="586818" y="1515784"/>
            <a:ext cx="1035841" cy="648384"/>
            <a:chOff x="457200" y="1466425"/>
            <a:chExt cx="776900" cy="486300"/>
          </a:xfrm>
        </p:grpSpPr>
        <p:sp>
          <p:nvSpPr>
            <p:cNvPr id="544" name="Google Shape;544;p88"/>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01</a:t>
              </a:r>
              <a:endParaRPr b="0" i="0" sz="4000" u="none" cap="none" strike="noStrike">
                <a:solidFill>
                  <a:srgbClr val="082D49"/>
                </a:solidFill>
                <a:latin typeface="Roboto Light"/>
                <a:ea typeface="Roboto Light"/>
                <a:cs typeface="Roboto Light"/>
                <a:sym typeface="Roboto Light"/>
              </a:endParaRPr>
            </a:p>
          </p:txBody>
        </p:sp>
        <p:sp>
          <p:nvSpPr>
            <p:cNvPr id="545" name="Google Shape;545;p88"/>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6" name="Google Shape;546;p88"/>
          <p:cNvGrpSpPr/>
          <p:nvPr/>
        </p:nvGrpSpPr>
        <p:grpSpPr>
          <a:xfrm>
            <a:off x="586818" y="2388924"/>
            <a:ext cx="1035841" cy="648384"/>
            <a:chOff x="457200" y="1466425"/>
            <a:chExt cx="776900" cy="486300"/>
          </a:xfrm>
        </p:grpSpPr>
        <p:sp>
          <p:nvSpPr>
            <p:cNvPr id="547" name="Google Shape;547;p88"/>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48" name="Google Shape;548;p88"/>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9" name="Google Shape;549;p88"/>
          <p:cNvGrpSpPr/>
          <p:nvPr/>
        </p:nvGrpSpPr>
        <p:grpSpPr>
          <a:xfrm>
            <a:off x="586818" y="3262064"/>
            <a:ext cx="1035841" cy="648384"/>
            <a:chOff x="457200" y="1466425"/>
            <a:chExt cx="776900" cy="486300"/>
          </a:xfrm>
        </p:grpSpPr>
        <p:sp>
          <p:nvSpPr>
            <p:cNvPr id="550" name="Google Shape;550;p88"/>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51" name="Google Shape;551;p88"/>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2" name="Google Shape;552;p88"/>
          <p:cNvGrpSpPr/>
          <p:nvPr/>
        </p:nvGrpSpPr>
        <p:grpSpPr>
          <a:xfrm>
            <a:off x="586818" y="4135204"/>
            <a:ext cx="1035841" cy="648384"/>
            <a:chOff x="457200" y="1466425"/>
            <a:chExt cx="776900" cy="486300"/>
          </a:xfrm>
        </p:grpSpPr>
        <p:sp>
          <p:nvSpPr>
            <p:cNvPr id="553" name="Google Shape;553;p88"/>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04</a:t>
              </a:r>
              <a:endParaRPr b="0" i="0" sz="4000" u="none" cap="none" strike="noStrike">
                <a:solidFill>
                  <a:srgbClr val="082D49"/>
                </a:solidFill>
                <a:latin typeface="Roboto Light"/>
                <a:ea typeface="Roboto Light"/>
                <a:cs typeface="Roboto Light"/>
                <a:sym typeface="Roboto Light"/>
              </a:endParaRPr>
            </a:p>
          </p:txBody>
        </p:sp>
        <p:sp>
          <p:nvSpPr>
            <p:cNvPr id="554" name="Google Shape;554;p88"/>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5" name="Google Shape;555;p88"/>
          <p:cNvGrpSpPr/>
          <p:nvPr/>
        </p:nvGrpSpPr>
        <p:grpSpPr>
          <a:xfrm>
            <a:off x="586818" y="5008344"/>
            <a:ext cx="1035841" cy="648384"/>
            <a:chOff x="457200" y="1466425"/>
            <a:chExt cx="776900" cy="486300"/>
          </a:xfrm>
        </p:grpSpPr>
        <p:sp>
          <p:nvSpPr>
            <p:cNvPr id="556" name="Google Shape;556;p88"/>
            <p:cNvSpPr/>
            <p:nvPr/>
          </p:nvSpPr>
          <p:spPr>
            <a:xfrm>
              <a:off x="457200" y="1466425"/>
              <a:ext cx="695400" cy="4863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05</a:t>
              </a:r>
              <a:endParaRPr b="0" i="0" sz="4000" u="none" cap="none" strike="noStrike">
                <a:solidFill>
                  <a:srgbClr val="FFFFFF"/>
                </a:solidFill>
                <a:latin typeface="Roboto Light"/>
                <a:ea typeface="Roboto Light"/>
                <a:cs typeface="Roboto Light"/>
                <a:sym typeface="Roboto Light"/>
              </a:endParaRPr>
            </a:p>
          </p:txBody>
        </p:sp>
        <p:sp>
          <p:nvSpPr>
            <p:cNvPr id="557" name="Google Shape;557;p88"/>
            <p:cNvSpPr/>
            <p:nvPr/>
          </p:nvSpPr>
          <p:spPr>
            <a:xfrm rot="5400000">
              <a:off x="973100" y="1624950"/>
              <a:ext cx="333375" cy="188625"/>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58" name="Google Shape;558;p88"/>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59" name="Google Shape;559;p88"/>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0" name="Google Shape;560;p88"/>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1" name="Google Shape;561;p88"/>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2" name="Google Shape;562;p88"/>
          <p:cNvSpPr/>
          <p:nvPr/>
        </p:nvSpPr>
        <p:spPr>
          <a:xfrm>
            <a:off x="1780633" y="5008399"/>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3" name="Google Shape;563;p88"/>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4" name="Google Shape;564;p88"/>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5" name="Google Shape;565;p88"/>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6" name="Google Shape;566;p88"/>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7" name="Google Shape;567;p88"/>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8" name="Google Shape;568;p88"/>
          <p:cNvSpPr txBox="1"/>
          <p:nvPr>
            <p:ph idx="5" type="subTitle"/>
          </p:nvPr>
        </p:nvSpPr>
        <p:spPr>
          <a:xfrm>
            <a:off x="1805867" y="5013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9" name="Google Shape;569;p88"/>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4">
  <p:cSld name="CUSTOM_11_1_1_2_2">
    <p:spTree>
      <p:nvGrpSpPr>
        <p:cNvPr id="570" name="Shape 570"/>
        <p:cNvGrpSpPr/>
        <p:nvPr/>
      </p:nvGrpSpPr>
      <p:grpSpPr>
        <a:xfrm>
          <a:off x="0" y="0"/>
          <a:ext cx="0" cy="0"/>
          <a:chOff x="0" y="0"/>
          <a:chExt cx="0" cy="0"/>
        </a:xfrm>
      </p:grpSpPr>
      <p:grpSp>
        <p:nvGrpSpPr>
          <p:cNvPr id="571" name="Google Shape;571;p89"/>
          <p:cNvGrpSpPr/>
          <p:nvPr/>
        </p:nvGrpSpPr>
        <p:grpSpPr>
          <a:xfrm>
            <a:off x="586818" y="1515784"/>
            <a:ext cx="1035841" cy="648384"/>
            <a:chOff x="457200" y="1466425"/>
            <a:chExt cx="776900" cy="486300"/>
          </a:xfrm>
        </p:grpSpPr>
        <p:sp>
          <p:nvSpPr>
            <p:cNvPr id="572" name="Google Shape;572;p89"/>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73" name="Google Shape;573;p89"/>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4" name="Google Shape;574;p89"/>
          <p:cNvGrpSpPr/>
          <p:nvPr/>
        </p:nvGrpSpPr>
        <p:grpSpPr>
          <a:xfrm>
            <a:off x="586818" y="2388924"/>
            <a:ext cx="1035841" cy="648384"/>
            <a:chOff x="457200" y="1466425"/>
            <a:chExt cx="776900" cy="486300"/>
          </a:xfrm>
        </p:grpSpPr>
        <p:sp>
          <p:nvSpPr>
            <p:cNvPr id="575" name="Google Shape;575;p89"/>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76" name="Google Shape;576;p89"/>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7" name="Google Shape;577;p89"/>
          <p:cNvGrpSpPr/>
          <p:nvPr/>
        </p:nvGrpSpPr>
        <p:grpSpPr>
          <a:xfrm>
            <a:off x="586818" y="3262064"/>
            <a:ext cx="1035841" cy="648384"/>
            <a:chOff x="457200" y="1466425"/>
            <a:chExt cx="776900" cy="486300"/>
          </a:xfrm>
        </p:grpSpPr>
        <p:sp>
          <p:nvSpPr>
            <p:cNvPr id="578" name="Google Shape;578;p89"/>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79" name="Google Shape;579;p89"/>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80" name="Google Shape;580;p89"/>
          <p:cNvGrpSpPr/>
          <p:nvPr/>
        </p:nvGrpSpPr>
        <p:grpSpPr>
          <a:xfrm>
            <a:off x="586818" y="4135204"/>
            <a:ext cx="1035841" cy="648384"/>
            <a:chOff x="457200" y="1466425"/>
            <a:chExt cx="776900" cy="486300"/>
          </a:xfrm>
        </p:grpSpPr>
        <p:sp>
          <p:nvSpPr>
            <p:cNvPr id="581" name="Google Shape;581;p89"/>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04</a:t>
              </a:r>
              <a:endParaRPr b="0" i="0" sz="4000" u="none" cap="none" strike="noStrike">
                <a:solidFill>
                  <a:schemeClr val="dk2"/>
                </a:solidFill>
                <a:latin typeface="Roboto Light"/>
                <a:ea typeface="Roboto Light"/>
                <a:cs typeface="Roboto Light"/>
                <a:sym typeface="Roboto Light"/>
              </a:endParaRPr>
            </a:p>
          </p:txBody>
        </p:sp>
        <p:sp>
          <p:nvSpPr>
            <p:cNvPr id="582" name="Google Shape;582;p89"/>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83" name="Google Shape;583;p89"/>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4" name="Google Shape;584;p89"/>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5" name="Google Shape;585;p89"/>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6" name="Google Shape;586;p89"/>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7" name="Google Shape;587;p89"/>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88" name="Google Shape;588;p89"/>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89" name="Google Shape;589;p89"/>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0" name="Google Shape;590;p89"/>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1" name="Google Shape;591;p89"/>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2" name="Google Shape;592;p89"/>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3">
  <p:cSld name="CUSTOM_11_1_1_2_1">
    <p:spTree>
      <p:nvGrpSpPr>
        <p:cNvPr id="593" name="Shape 593"/>
        <p:cNvGrpSpPr/>
        <p:nvPr/>
      </p:nvGrpSpPr>
      <p:grpSpPr>
        <a:xfrm>
          <a:off x="0" y="0"/>
          <a:ext cx="0" cy="0"/>
          <a:chOff x="0" y="0"/>
          <a:chExt cx="0" cy="0"/>
        </a:xfrm>
      </p:grpSpPr>
      <p:sp>
        <p:nvSpPr>
          <p:cNvPr id="594" name="Google Shape;594;p90"/>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95" name="Google Shape;595;p90"/>
          <p:cNvSpPr/>
          <p:nvPr/>
        </p:nvSpPr>
        <p:spPr>
          <a:xfrm>
            <a:off x="1803400" y="1515833"/>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596" name="Google Shape;596;p90"/>
          <p:cNvGrpSpPr/>
          <p:nvPr/>
        </p:nvGrpSpPr>
        <p:grpSpPr>
          <a:xfrm>
            <a:off x="609585" y="1515771"/>
            <a:ext cx="1035826" cy="828379"/>
            <a:chOff x="457200" y="1378813"/>
            <a:chExt cx="776889" cy="621300"/>
          </a:xfrm>
        </p:grpSpPr>
        <p:sp>
          <p:nvSpPr>
            <p:cNvPr id="597" name="Google Shape;597;p90"/>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98" name="Google Shape;598;p90"/>
            <p:cNvSpPr/>
            <p:nvPr/>
          </p:nvSpPr>
          <p:spPr>
            <a:xfrm rot="5400000">
              <a:off x="969614" y="1607625"/>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599" name="Google Shape;599;p90"/>
          <p:cNvGrpSpPr/>
          <p:nvPr/>
        </p:nvGrpSpPr>
        <p:grpSpPr>
          <a:xfrm>
            <a:off x="609585" y="2648987"/>
            <a:ext cx="1035826" cy="828379"/>
            <a:chOff x="457200" y="1378813"/>
            <a:chExt cx="776889" cy="621300"/>
          </a:xfrm>
        </p:grpSpPr>
        <p:sp>
          <p:nvSpPr>
            <p:cNvPr id="600" name="Google Shape;600;p90"/>
            <p:cNvSpPr/>
            <p:nvPr/>
          </p:nvSpPr>
          <p:spPr>
            <a:xfrm>
              <a:off x="457200" y="1378813"/>
              <a:ext cx="695400" cy="621300"/>
            </a:xfrm>
            <a:prstGeom prst="roundRect">
              <a:avLst>
                <a:gd fmla="val 16667" name="adj"/>
              </a:avLst>
            </a:prstGeom>
            <a:solidFill>
              <a:schemeClr val="dk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601" name="Google Shape;601;p90"/>
            <p:cNvSpPr/>
            <p:nvPr/>
          </p:nvSpPr>
          <p:spPr>
            <a:xfrm rot="5400000">
              <a:off x="969614" y="1607625"/>
              <a:ext cx="340325" cy="188625"/>
            </a:xfrm>
            <a:prstGeom prst="flowChartExtra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602" name="Google Shape;602;p90"/>
          <p:cNvGrpSpPr/>
          <p:nvPr/>
        </p:nvGrpSpPr>
        <p:grpSpPr>
          <a:xfrm>
            <a:off x="609585" y="3775821"/>
            <a:ext cx="1035826" cy="828379"/>
            <a:chOff x="457200" y="1378813"/>
            <a:chExt cx="776889" cy="621300"/>
          </a:xfrm>
        </p:grpSpPr>
        <p:sp>
          <p:nvSpPr>
            <p:cNvPr id="603" name="Google Shape;603;p90"/>
            <p:cNvSpPr/>
            <p:nvPr/>
          </p:nvSpPr>
          <p:spPr>
            <a:xfrm>
              <a:off x="457200" y="1378813"/>
              <a:ext cx="695400" cy="621300"/>
            </a:xfrm>
            <a:prstGeom prst="roundRect">
              <a:avLst>
                <a:gd fmla="val 16667"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604" name="Google Shape;604;p90"/>
            <p:cNvSpPr/>
            <p:nvPr/>
          </p:nvSpPr>
          <p:spPr>
            <a:xfrm rot="5400000">
              <a:off x="969614" y="1607625"/>
              <a:ext cx="340325" cy="188625"/>
            </a:xfrm>
            <a:prstGeom prst="flowChartExtract">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sp>
        <p:nvSpPr>
          <p:cNvPr id="605" name="Google Shape;605;p90"/>
          <p:cNvSpPr/>
          <p:nvPr/>
        </p:nvSpPr>
        <p:spPr>
          <a:xfrm>
            <a:off x="1803400" y="2652248"/>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6" name="Google Shape;606;p90"/>
          <p:cNvSpPr/>
          <p:nvPr/>
        </p:nvSpPr>
        <p:spPr>
          <a:xfrm>
            <a:off x="1803400" y="3775867"/>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7" name="Google Shape;607;p90"/>
          <p:cNvSpPr txBox="1"/>
          <p:nvPr/>
        </p:nvSpPr>
        <p:spPr>
          <a:xfrm>
            <a:off x="-16400" y="157234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8" name="Google Shape;608;p90"/>
          <p:cNvSpPr txBox="1"/>
          <p:nvPr/>
        </p:nvSpPr>
        <p:spPr>
          <a:xfrm>
            <a:off x="-16400" y="2655451"/>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9" name="Google Shape;609;p90"/>
          <p:cNvSpPr txBox="1"/>
          <p:nvPr/>
        </p:nvSpPr>
        <p:spPr>
          <a:xfrm>
            <a:off x="0" y="377908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10" name="Google Shape;610;p90"/>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1 1 1">
  <p:cSld name="CUSTOM_11_1_1_1">
    <p:spTree>
      <p:nvGrpSpPr>
        <p:cNvPr id="611" name="Shape 611"/>
        <p:cNvGrpSpPr/>
        <p:nvPr/>
      </p:nvGrpSpPr>
      <p:grpSpPr>
        <a:xfrm>
          <a:off x="0" y="0"/>
          <a:ext cx="0" cy="0"/>
          <a:chOff x="0" y="0"/>
          <a:chExt cx="0" cy="0"/>
        </a:xfrm>
      </p:grpSpPr>
      <p:cxnSp>
        <p:nvCxnSpPr>
          <p:cNvPr id="612" name="Google Shape;612;p91"/>
          <p:cNvCxnSpPr/>
          <p:nvPr/>
        </p:nvCxnSpPr>
        <p:spPr>
          <a:xfrm>
            <a:off x="41267" y="2638367"/>
            <a:ext cx="1352400" cy="0"/>
          </a:xfrm>
          <a:prstGeom prst="straightConnector1">
            <a:avLst/>
          </a:prstGeom>
          <a:noFill/>
          <a:ln cap="flat" cmpd="sng" w="19050">
            <a:solidFill>
              <a:schemeClr val="accent6"/>
            </a:solidFill>
            <a:prstDash val="solid"/>
            <a:round/>
            <a:headEnd len="sm" w="sm" type="none"/>
            <a:tailEnd len="med" w="med" type="oval"/>
          </a:ln>
        </p:spPr>
      </p:cxnSp>
      <p:cxnSp>
        <p:nvCxnSpPr>
          <p:cNvPr id="613" name="Google Shape;613;p91"/>
          <p:cNvCxnSpPr/>
          <p:nvPr/>
        </p:nvCxnSpPr>
        <p:spPr>
          <a:xfrm>
            <a:off x="-8000" y="1732733"/>
            <a:ext cx="1401600" cy="0"/>
          </a:xfrm>
          <a:prstGeom prst="straightConnector1">
            <a:avLst/>
          </a:prstGeom>
          <a:noFill/>
          <a:ln cap="flat" cmpd="sng" w="19050">
            <a:solidFill>
              <a:schemeClr val="accent6"/>
            </a:solidFill>
            <a:prstDash val="solid"/>
            <a:round/>
            <a:headEnd len="sm" w="sm" type="none"/>
            <a:tailEnd len="med" w="med" type="oval"/>
          </a:ln>
        </p:spPr>
      </p:cxnSp>
      <p:cxnSp>
        <p:nvCxnSpPr>
          <p:cNvPr id="614" name="Google Shape;614;p91"/>
          <p:cNvCxnSpPr/>
          <p:nvPr/>
        </p:nvCxnSpPr>
        <p:spPr>
          <a:xfrm>
            <a:off x="19724" y="2639400"/>
            <a:ext cx="1374000" cy="0"/>
          </a:xfrm>
          <a:prstGeom prst="straightConnector1">
            <a:avLst/>
          </a:prstGeom>
          <a:noFill/>
          <a:ln cap="flat" cmpd="sng" w="19050">
            <a:solidFill>
              <a:schemeClr val="accent6"/>
            </a:solidFill>
            <a:prstDash val="solid"/>
            <a:round/>
            <a:headEnd len="sm" w="sm" type="none"/>
            <a:tailEnd len="med" w="med" type="oval"/>
          </a:ln>
        </p:spPr>
      </p:cxnSp>
      <p:cxnSp>
        <p:nvCxnSpPr>
          <p:cNvPr id="615" name="Google Shape;615;p91"/>
          <p:cNvCxnSpPr/>
          <p:nvPr/>
        </p:nvCxnSpPr>
        <p:spPr>
          <a:xfrm>
            <a:off x="33587" y="3490033"/>
            <a:ext cx="1360500" cy="0"/>
          </a:xfrm>
          <a:prstGeom prst="straightConnector1">
            <a:avLst/>
          </a:prstGeom>
          <a:noFill/>
          <a:ln cap="flat" cmpd="sng" w="19050">
            <a:solidFill>
              <a:schemeClr val="accent6"/>
            </a:solidFill>
            <a:prstDash val="solid"/>
            <a:round/>
            <a:headEnd len="sm" w="sm" type="none"/>
            <a:tailEnd len="med" w="med" type="oval"/>
          </a:ln>
        </p:spPr>
      </p:cxnSp>
      <p:cxnSp>
        <p:nvCxnSpPr>
          <p:cNvPr id="616" name="Google Shape;616;p91"/>
          <p:cNvCxnSpPr/>
          <p:nvPr/>
        </p:nvCxnSpPr>
        <p:spPr>
          <a:xfrm>
            <a:off x="-8000" y="4341833"/>
            <a:ext cx="1401600" cy="0"/>
          </a:xfrm>
          <a:prstGeom prst="straightConnector1">
            <a:avLst/>
          </a:prstGeom>
          <a:noFill/>
          <a:ln cap="flat" cmpd="sng" w="19050">
            <a:solidFill>
              <a:schemeClr val="accent6"/>
            </a:solidFill>
            <a:prstDash val="solid"/>
            <a:round/>
            <a:headEnd len="sm" w="sm" type="none"/>
            <a:tailEnd len="med" w="med" type="oval"/>
          </a:ln>
        </p:spPr>
      </p:cxnSp>
      <p:sp>
        <p:nvSpPr>
          <p:cNvPr id="617" name="Google Shape;617;p91"/>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91"/>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91"/>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91"/>
          <p:cNvSpPr/>
          <p:nvPr/>
        </p:nvSpPr>
        <p:spPr>
          <a:xfrm>
            <a:off x="1271100" y="14794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91"/>
          <p:cNvSpPr/>
          <p:nvPr/>
        </p:nvSpPr>
        <p:spPr>
          <a:xfrm>
            <a:off x="1161067" y="4126430"/>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2" name="Google Shape;622;p91"/>
          <p:cNvSpPr txBox="1"/>
          <p:nvPr>
            <p:ph idx="1" type="subTitle"/>
          </p:nvPr>
        </p:nvSpPr>
        <p:spPr>
          <a:xfrm>
            <a:off x="1591867" y="1505567"/>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3" name="Google Shape;623;p91"/>
          <p:cNvSpPr txBox="1"/>
          <p:nvPr>
            <p:ph idx="2" type="subTitle"/>
          </p:nvPr>
        </p:nvSpPr>
        <p:spPr>
          <a:xfrm>
            <a:off x="1591867" y="23622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4" name="Google Shape;624;p91"/>
          <p:cNvSpPr txBox="1"/>
          <p:nvPr>
            <p:ph idx="3" type="subTitle"/>
          </p:nvPr>
        </p:nvSpPr>
        <p:spPr>
          <a:xfrm>
            <a:off x="1591867" y="3223233"/>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5" name="Google Shape;625;p91"/>
          <p:cNvSpPr txBox="1"/>
          <p:nvPr>
            <p:ph idx="4" type="subTitle"/>
          </p:nvPr>
        </p:nvSpPr>
        <p:spPr>
          <a:xfrm>
            <a:off x="1591867" y="40843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6" name="Google Shape;626;p91"/>
          <p:cNvSpPr/>
          <p:nvPr/>
        </p:nvSpPr>
        <p:spPr>
          <a:xfrm>
            <a:off x="1161067" y="327954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7" name="Google Shape;627;p91"/>
          <p:cNvSpPr/>
          <p:nvPr/>
        </p:nvSpPr>
        <p:spPr>
          <a:xfrm>
            <a:off x="1161067" y="24233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8" name="Google Shape;628;p91"/>
          <p:cNvSpPr/>
          <p:nvPr/>
        </p:nvSpPr>
        <p:spPr>
          <a:xfrm>
            <a:off x="1161067" y="15307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9" name="Google Shape;629;p9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0" name="Google Shape;630;p91"/>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CUSTOM_12">
    <p:spTree>
      <p:nvGrpSpPr>
        <p:cNvPr id="631" name="Shape 631"/>
        <p:cNvGrpSpPr/>
        <p:nvPr/>
      </p:nvGrpSpPr>
      <p:grpSpPr>
        <a:xfrm>
          <a:off x="0" y="0"/>
          <a:ext cx="0" cy="0"/>
          <a:chOff x="0" y="0"/>
          <a:chExt cx="0" cy="0"/>
        </a:xfrm>
      </p:grpSpPr>
      <p:sp>
        <p:nvSpPr>
          <p:cNvPr id="632" name="Google Shape;632;p92"/>
          <p:cNvSpPr txBox="1"/>
          <p:nvPr/>
        </p:nvSpPr>
        <p:spPr>
          <a:xfrm>
            <a:off x="940689"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01.</a:t>
            </a:r>
            <a:endParaRPr b="1" i="0" sz="5300" u="none" cap="none" strike="noStrike">
              <a:solidFill>
                <a:srgbClr val="2E5E73"/>
              </a:solidFill>
              <a:latin typeface="Roboto"/>
              <a:ea typeface="Roboto"/>
              <a:cs typeface="Roboto"/>
              <a:sym typeface="Roboto"/>
            </a:endParaRPr>
          </a:p>
        </p:txBody>
      </p:sp>
      <p:sp>
        <p:nvSpPr>
          <p:cNvPr id="633" name="Google Shape;633;p92"/>
          <p:cNvSpPr txBox="1"/>
          <p:nvPr/>
        </p:nvSpPr>
        <p:spPr>
          <a:xfrm>
            <a:off x="5040485"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02.</a:t>
            </a:r>
            <a:endParaRPr b="1" i="0" sz="5300" u="none" cap="none" strike="noStrike">
              <a:solidFill>
                <a:srgbClr val="2E5E73"/>
              </a:solidFill>
              <a:latin typeface="Roboto"/>
              <a:ea typeface="Roboto"/>
              <a:cs typeface="Roboto"/>
              <a:sym typeface="Roboto"/>
            </a:endParaRPr>
          </a:p>
        </p:txBody>
      </p:sp>
      <p:sp>
        <p:nvSpPr>
          <p:cNvPr id="634" name="Google Shape;634;p92"/>
          <p:cNvSpPr txBox="1"/>
          <p:nvPr/>
        </p:nvSpPr>
        <p:spPr>
          <a:xfrm>
            <a:off x="9128077"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03.</a:t>
            </a:r>
            <a:endParaRPr b="1" i="0" sz="5300" u="none" cap="none" strike="noStrike">
              <a:solidFill>
                <a:srgbClr val="2E5E73"/>
              </a:solidFill>
              <a:latin typeface="Roboto"/>
              <a:ea typeface="Roboto"/>
              <a:cs typeface="Roboto"/>
              <a:sym typeface="Roboto"/>
            </a:endParaRPr>
          </a:p>
        </p:txBody>
      </p:sp>
      <p:cxnSp>
        <p:nvCxnSpPr>
          <p:cNvPr id="635" name="Google Shape;635;p92"/>
          <p:cNvCxnSpPr/>
          <p:nvPr/>
        </p:nvCxnSpPr>
        <p:spPr>
          <a:xfrm>
            <a:off x="1094089"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6" name="Google Shape;636;p92"/>
          <p:cNvCxnSpPr/>
          <p:nvPr/>
        </p:nvCxnSpPr>
        <p:spPr>
          <a:xfrm>
            <a:off x="5193222"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7" name="Google Shape;637;p92"/>
          <p:cNvCxnSpPr/>
          <p:nvPr/>
        </p:nvCxnSpPr>
        <p:spPr>
          <a:xfrm>
            <a:off x="9272210" y="3086567"/>
            <a:ext cx="2413200" cy="0"/>
          </a:xfrm>
          <a:prstGeom prst="straightConnector1">
            <a:avLst/>
          </a:prstGeom>
          <a:noFill/>
          <a:ln cap="flat" cmpd="sng" w="19050">
            <a:solidFill>
              <a:srgbClr val="2E5E73"/>
            </a:solidFill>
            <a:prstDash val="solid"/>
            <a:round/>
            <a:headEnd len="sm" w="sm" type="none"/>
            <a:tailEnd len="sm" w="sm" type="none"/>
          </a:ln>
        </p:spPr>
      </p:cxnSp>
      <p:sp>
        <p:nvSpPr>
          <p:cNvPr id="638" name="Google Shape;638;p92"/>
          <p:cNvSpPr txBox="1"/>
          <p:nvPr>
            <p:ph idx="1" type="subTitle"/>
          </p:nvPr>
        </p:nvSpPr>
        <p:spPr>
          <a:xfrm>
            <a:off x="9406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39" name="Google Shape;639;p92"/>
          <p:cNvSpPr txBox="1"/>
          <p:nvPr>
            <p:ph idx="2" type="subTitle"/>
          </p:nvPr>
        </p:nvSpPr>
        <p:spPr>
          <a:xfrm>
            <a:off x="50404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0" name="Google Shape;640;p92"/>
          <p:cNvSpPr txBox="1"/>
          <p:nvPr>
            <p:ph idx="3" type="subTitle"/>
          </p:nvPr>
        </p:nvSpPr>
        <p:spPr>
          <a:xfrm>
            <a:off x="9140233" y="40586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1" name="Google Shape;641;p92"/>
          <p:cNvSpPr txBox="1"/>
          <p:nvPr>
            <p:ph type="title"/>
          </p:nvPr>
        </p:nvSpPr>
        <p:spPr>
          <a:xfrm>
            <a:off x="940667"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2" name="Google Shape;642;p92"/>
          <p:cNvSpPr txBox="1"/>
          <p:nvPr>
            <p:ph idx="4" type="title"/>
          </p:nvPr>
        </p:nvSpPr>
        <p:spPr>
          <a:xfrm>
            <a:off x="5040456"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3" name="Google Shape;643;p92"/>
          <p:cNvSpPr txBox="1"/>
          <p:nvPr>
            <p:ph idx="5" type="title"/>
          </p:nvPr>
        </p:nvSpPr>
        <p:spPr>
          <a:xfrm>
            <a:off x="9140229"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4" name="Google Shape;644;p92"/>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45" name="Google Shape;645;p92"/>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4">
  <p:cSld name="CUSTOM_13">
    <p:spTree>
      <p:nvGrpSpPr>
        <p:cNvPr id="646" name="Shape 646"/>
        <p:cNvGrpSpPr/>
        <p:nvPr/>
      </p:nvGrpSpPr>
      <p:grpSpPr>
        <a:xfrm>
          <a:off x="0" y="0"/>
          <a:ext cx="0" cy="0"/>
          <a:chOff x="0" y="0"/>
          <a:chExt cx="0" cy="0"/>
        </a:xfrm>
      </p:grpSpPr>
      <p:sp>
        <p:nvSpPr>
          <p:cNvPr id="647" name="Google Shape;647;p93"/>
          <p:cNvSpPr/>
          <p:nvPr/>
        </p:nvSpPr>
        <p:spPr>
          <a:xfrm>
            <a:off x="11130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8" name="Google Shape;648;p93"/>
          <p:cNvSpPr/>
          <p:nvPr/>
        </p:nvSpPr>
        <p:spPr>
          <a:xfrm>
            <a:off x="4958847"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9" name="Google Shape;649;p93"/>
          <p:cNvSpPr/>
          <p:nvPr/>
        </p:nvSpPr>
        <p:spPr>
          <a:xfrm>
            <a:off x="88187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50" name="Google Shape;650;p93"/>
          <p:cNvSpPr txBox="1"/>
          <p:nvPr/>
        </p:nvSpPr>
        <p:spPr>
          <a:xfrm>
            <a:off x="1113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01</a:t>
            </a:r>
            <a:endParaRPr b="0" i="0" sz="4000" u="none" cap="none" strike="noStrike">
              <a:solidFill>
                <a:srgbClr val="FFFFFF"/>
              </a:solidFill>
              <a:latin typeface="Roboto"/>
              <a:ea typeface="Roboto"/>
              <a:cs typeface="Roboto"/>
              <a:sym typeface="Roboto"/>
            </a:endParaRPr>
          </a:p>
        </p:txBody>
      </p:sp>
      <p:sp>
        <p:nvSpPr>
          <p:cNvPr id="651" name="Google Shape;651;p93"/>
          <p:cNvSpPr txBox="1"/>
          <p:nvPr/>
        </p:nvSpPr>
        <p:spPr>
          <a:xfrm>
            <a:off x="4959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02</a:t>
            </a:r>
            <a:endParaRPr b="0" i="0" sz="4000" u="none" cap="none" strike="noStrike">
              <a:solidFill>
                <a:srgbClr val="FFFFFF"/>
              </a:solidFill>
              <a:latin typeface="Roboto"/>
              <a:ea typeface="Roboto"/>
              <a:cs typeface="Roboto"/>
              <a:sym typeface="Roboto"/>
            </a:endParaRPr>
          </a:p>
        </p:txBody>
      </p:sp>
      <p:sp>
        <p:nvSpPr>
          <p:cNvPr id="652" name="Google Shape;652;p93"/>
          <p:cNvSpPr txBox="1"/>
          <p:nvPr/>
        </p:nvSpPr>
        <p:spPr>
          <a:xfrm>
            <a:off x="88187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03</a:t>
            </a:r>
            <a:endParaRPr b="0" i="0" sz="4000" u="none" cap="none" strike="noStrike">
              <a:solidFill>
                <a:srgbClr val="FFFFFF"/>
              </a:solidFill>
              <a:latin typeface="Roboto"/>
              <a:ea typeface="Roboto"/>
              <a:cs typeface="Roboto"/>
              <a:sym typeface="Roboto"/>
            </a:endParaRPr>
          </a:p>
        </p:txBody>
      </p:sp>
      <p:sp>
        <p:nvSpPr>
          <p:cNvPr id="653" name="Google Shape;653;p93"/>
          <p:cNvSpPr txBox="1"/>
          <p:nvPr>
            <p:ph idx="1" type="subTitle"/>
          </p:nvPr>
        </p:nvSpPr>
        <p:spPr>
          <a:xfrm>
            <a:off x="1195267"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4" name="Google Shape;654;p93"/>
          <p:cNvSpPr txBox="1"/>
          <p:nvPr>
            <p:ph type="title"/>
          </p:nvPr>
        </p:nvSpPr>
        <p:spPr>
          <a:xfrm>
            <a:off x="1195267"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5" name="Google Shape;655;p93"/>
          <p:cNvSpPr txBox="1"/>
          <p:nvPr>
            <p:ph idx="2" type="subTitle"/>
          </p:nvPr>
        </p:nvSpPr>
        <p:spPr>
          <a:xfrm>
            <a:off x="5072933"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6" name="Google Shape;656;p93"/>
          <p:cNvSpPr txBox="1"/>
          <p:nvPr>
            <p:ph idx="3" type="title"/>
          </p:nvPr>
        </p:nvSpPr>
        <p:spPr>
          <a:xfrm>
            <a:off x="5072923"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7" name="Google Shape;657;p93"/>
          <p:cNvSpPr txBox="1"/>
          <p:nvPr>
            <p:ph idx="4" type="subTitle"/>
          </p:nvPr>
        </p:nvSpPr>
        <p:spPr>
          <a:xfrm>
            <a:off x="8976800" y="39570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8" name="Google Shape;658;p93"/>
          <p:cNvSpPr txBox="1"/>
          <p:nvPr>
            <p:ph idx="5" type="title"/>
          </p:nvPr>
        </p:nvSpPr>
        <p:spPr>
          <a:xfrm>
            <a:off x="8976796"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9" name="Google Shape;659;p93"/>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60" name="Google Shape;660;p93"/>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5">
  <p:cSld name="CUSTOM_14">
    <p:spTree>
      <p:nvGrpSpPr>
        <p:cNvPr id="661" name="Shape 661"/>
        <p:cNvGrpSpPr/>
        <p:nvPr/>
      </p:nvGrpSpPr>
      <p:grpSpPr>
        <a:xfrm>
          <a:off x="0" y="0"/>
          <a:ext cx="0" cy="0"/>
          <a:chOff x="0" y="0"/>
          <a:chExt cx="0" cy="0"/>
        </a:xfrm>
      </p:grpSpPr>
      <p:sp>
        <p:nvSpPr>
          <p:cNvPr id="662" name="Google Shape;662;p94"/>
          <p:cNvSpPr/>
          <p:nvPr/>
        </p:nvSpPr>
        <p:spPr>
          <a:xfrm>
            <a:off x="9414117" y="2407350"/>
            <a:ext cx="2134500" cy="2134500"/>
          </a:xfrm>
          <a:prstGeom prst="ellipse">
            <a:avLst/>
          </a:prstGeom>
          <a:noFill/>
          <a:ln cap="flat" cmpd="sng" w="19050">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94"/>
          <p:cNvSpPr/>
          <p:nvPr/>
        </p:nvSpPr>
        <p:spPr>
          <a:xfrm>
            <a:off x="9044299" y="2336033"/>
            <a:ext cx="1416300" cy="26415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4" name="Google Shape;664;p94"/>
          <p:cNvCxnSpPr>
            <a:stCxn id="665" idx="2"/>
          </p:cNvCxnSpPr>
          <p:nvPr/>
        </p:nvCxnSpPr>
        <p:spPr>
          <a:xfrm>
            <a:off x="1370043" y="2407359"/>
            <a:ext cx="9153600" cy="0"/>
          </a:xfrm>
          <a:prstGeom prst="straightConnector1">
            <a:avLst/>
          </a:prstGeom>
          <a:noFill/>
          <a:ln cap="flat" cmpd="sng" w="19050">
            <a:solidFill>
              <a:srgbClr val="2E5E73"/>
            </a:solidFill>
            <a:prstDash val="solid"/>
            <a:round/>
            <a:headEnd len="sm" w="sm" type="none"/>
            <a:tailEnd len="sm" w="sm" type="none"/>
          </a:ln>
        </p:spPr>
      </p:cxnSp>
      <p:sp>
        <p:nvSpPr>
          <p:cNvPr id="665" name="Google Shape;665;p94"/>
          <p:cNvSpPr/>
          <p:nvPr/>
        </p:nvSpPr>
        <p:spPr>
          <a:xfrm>
            <a:off x="137004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1</a:t>
            </a:r>
            <a:endParaRPr b="1" i="0" sz="1200" u="none" cap="none" strike="noStrike">
              <a:solidFill>
                <a:srgbClr val="082D49"/>
              </a:solidFill>
              <a:latin typeface="Roboto"/>
              <a:ea typeface="Roboto"/>
              <a:cs typeface="Roboto"/>
              <a:sym typeface="Roboto"/>
            </a:endParaRPr>
          </a:p>
        </p:txBody>
      </p:sp>
      <p:sp>
        <p:nvSpPr>
          <p:cNvPr id="666" name="Google Shape;666;p94"/>
          <p:cNvSpPr/>
          <p:nvPr/>
        </p:nvSpPr>
        <p:spPr>
          <a:xfrm>
            <a:off x="383786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2</a:t>
            </a:r>
            <a:endParaRPr b="1" i="0" sz="1200" u="none" cap="none" strike="noStrike">
              <a:solidFill>
                <a:srgbClr val="082D49"/>
              </a:solidFill>
              <a:latin typeface="Roboto"/>
              <a:ea typeface="Roboto"/>
              <a:cs typeface="Roboto"/>
              <a:sym typeface="Roboto"/>
            </a:endParaRPr>
          </a:p>
        </p:txBody>
      </p:sp>
      <p:sp>
        <p:nvSpPr>
          <p:cNvPr id="667" name="Google Shape;667;p94"/>
          <p:cNvSpPr/>
          <p:nvPr/>
        </p:nvSpPr>
        <p:spPr>
          <a:xfrm>
            <a:off x="63056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3</a:t>
            </a:r>
            <a:endParaRPr b="1" i="0" sz="1200" u="none" cap="none" strike="noStrike">
              <a:solidFill>
                <a:srgbClr val="082D49"/>
              </a:solidFill>
              <a:latin typeface="Roboto"/>
              <a:ea typeface="Roboto"/>
              <a:cs typeface="Roboto"/>
              <a:sym typeface="Roboto"/>
            </a:endParaRPr>
          </a:p>
        </p:txBody>
      </p:sp>
      <p:sp>
        <p:nvSpPr>
          <p:cNvPr id="668" name="Google Shape;668;p94"/>
          <p:cNvSpPr/>
          <p:nvPr/>
        </p:nvSpPr>
        <p:spPr>
          <a:xfrm>
            <a:off x="87734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4</a:t>
            </a:r>
            <a:endParaRPr b="1" i="0" sz="1200" u="none" cap="none" strike="noStrike">
              <a:solidFill>
                <a:srgbClr val="082D49"/>
              </a:solidFill>
              <a:latin typeface="Roboto"/>
              <a:ea typeface="Roboto"/>
              <a:cs typeface="Roboto"/>
              <a:sym typeface="Roboto"/>
            </a:endParaRPr>
          </a:p>
        </p:txBody>
      </p:sp>
      <p:cxnSp>
        <p:nvCxnSpPr>
          <p:cNvPr id="669" name="Google Shape;669;p94"/>
          <p:cNvCxnSpPr/>
          <p:nvPr/>
        </p:nvCxnSpPr>
        <p:spPr>
          <a:xfrm>
            <a:off x="1066783" y="4541916"/>
            <a:ext cx="9143700" cy="0"/>
          </a:xfrm>
          <a:prstGeom prst="straightConnector1">
            <a:avLst/>
          </a:prstGeom>
          <a:noFill/>
          <a:ln cap="flat" cmpd="sng" w="19050">
            <a:solidFill>
              <a:srgbClr val="2E5E73"/>
            </a:solidFill>
            <a:prstDash val="solid"/>
            <a:round/>
            <a:headEnd len="med" w="med" type="oval"/>
            <a:tailEnd len="sm" w="sm" type="none"/>
          </a:ln>
        </p:spPr>
      </p:cxnSp>
      <p:sp>
        <p:nvSpPr>
          <p:cNvPr id="670" name="Google Shape;670;p94"/>
          <p:cNvSpPr/>
          <p:nvPr/>
        </p:nvSpPr>
        <p:spPr>
          <a:xfrm>
            <a:off x="262644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8</a:t>
            </a:r>
            <a:endParaRPr b="1" i="0" sz="1200" u="none" cap="none" strike="noStrike">
              <a:solidFill>
                <a:srgbClr val="082D49"/>
              </a:solidFill>
              <a:latin typeface="Roboto"/>
              <a:ea typeface="Roboto"/>
              <a:cs typeface="Roboto"/>
              <a:sym typeface="Roboto"/>
            </a:endParaRPr>
          </a:p>
        </p:txBody>
      </p:sp>
      <p:sp>
        <p:nvSpPr>
          <p:cNvPr id="671" name="Google Shape;671;p94"/>
          <p:cNvSpPr/>
          <p:nvPr/>
        </p:nvSpPr>
        <p:spPr>
          <a:xfrm>
            <a:off x="509426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7</a:t>
            </a:r>
            <a:endParaRPr b="1" i="0" sz="1200" u="none" cap="none" strike="noStrike">
              <a:solidFill>
                <a:srgbClr val="082D49"/>
              </a:solidFill>
              <a:latin typeface="Roboto"/>
              <a:ea typeface="Roboto"/>
              <a:cs typeface="Roboto"/>
              <a:sym typeface="Roboto"/>
            </a:endParaRPr>
          </a:p>
        </p:txBody>
      </p:sp>
      <p:sp>
        <p:nvSpPr>
          <p:cNvPr id="672" name="Google Shape;672;p94"/>
          <p:cNvSpPr/>
          <p:nvPr/>
        </p:nvSpPr>
        <p:spPr>
          <a:xfrm>
            <a:off x="75620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6</a:t>
            </a:r>
            <a:endParaRPr b="1" i="0" sz="1200" u="none" cap="none" strike="noStrike">
              <a:solidFill>
                <a:srgbClr val="082D49"/>
              </a:solidFill>
              <a:latin typeface="Roboto"/>
              <a:ea typeface="Roboto"/>
              <a:cs typeface="Roboto"/>
              <a:sym typeface="Roboto"/>
            </a:endParaRPr>
          </a:p>
        </p:txBody>
      </p:sp>
      <p:sp>
        <p:nvSpPr>
          <p:cNvPr id="673" name="Google Shape;673;p94"/>
          <p:cNvSpPr/>
          <p:nvPr/>
        </p:nvSpPr>
        <p:spPr>
          <a:xfrm>
            <a:off x="100298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5</a:t>
            </a:r>
            <a:endParaRPr b="1" i="0" sz="1200" u="none" cap="none" strike="noStrike">
              <a:solidFill>
                <a:srgbClr val="082D49"/>
              </a:solidFill>
              <a:latin typeface="Roboto"/>
              <a:ea typeface="Roboto"/>
              <a:cs typeface="Roboto"/>
              <a:sym typeface="Roboto"/>
            </a:endParaRPr>
          </a:p>
        </p:txBody>
      </p:sp>
      <p:sp>
        <p:nvSpPr>
          <p:cNvPr id="674" name="Google Shape;674;p94"/>
          <p:cNvSpPr txBox="1"/>
          <p:nvPr>
            <p:ph idx="1" type="subTitle"/>
          </p:nvPr>
        </p:nvSpPr>
        <p:spPr>
          <a:xfrm>
            <a:off x="69136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5" name="Google Shape;675;p94"/>
          <p:cNvSpPr txBox="1"/>
          <p:nvPr>
            <p:ph type="title"/>
          </p:nvPr>
        </p:nvSpPr>
        <p:spPr>
          <a:xfrm>
            <a:off x="691367"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6" name="Google Shape;676;p94"/>
          <p:cNvSpPr txBox="1"/>
          <p:nvPr>
            <p:ph idx="2" type="subTitle"/>
          </p:nvPr>
        </p:nvSpPr>
        <p:spPr>
          <a:xfrm>
            <a:off x="299131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7" name="Google Shape;677;p94"/>
          <p:cNvSpPr txBox="1"/>
          <p:nvPr>
            <p:ph idx="3" type="title"/>
          </p:nvPr>
        </p:nvSpPr>
        <p:spPr>
          <a:xfrm>
            <a:off x="2991334"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8" name="Google Shape;678;p94"/>
          <p:cNvSpPr txBox="1"/>
          <p:nvPr>
            <p:ph idx="4" type="subTitle"/>
          </p:nvPr>
        </p:nvSpPr>
        <p:spPr>
          <a:xfrm>
            <a:off x="563860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79" name="Google Shape;679;p94"/>
          <p:cNvSpPr txBox="1"/>
          <p:nvPr>
            <p:ph idx="5" type="title"/>
          </p:nvPr>
        </p:nvSpPr>
        <p:spPr>
          <a:xfrm>
            <a:off x="5638600"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0" name="Google Shape;680;p94"/>
          <p:cNvSpPr txBox="1"/>
          <p:nvPr>
            <p:ph idx="6" type="subTitle"/>
          </p:nvPr>
        </p:nvSpPr>
        <p:spPr>
          <a:xfrm>
            <a:off x="793855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1" name="Google Shape;681;p94"/>
          <p:cNvSpPr txBox="1"/>
          <p:nvPr>
            <p:ph idx="7" type="title"/>
          </p:nvPr>
        </p:nvSpPr>
        <p:spPr>
          <a:xfrm>
            <a:off x="7938568"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2" name="Google Shape;682;p94"/>
          <p:cNvSpPr txBox="1"/>
          <p:nvPr>
            <p:ph idx="8" type="subTitle"/>
          </p:nvPr>
        </p:nvSpPr>
        <p:spPr>
          <a:xfrm>
            <a:off x="205153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3" name="Google Shape;683;p94"/>
          <p:cNvSpPr txBox="1"/>
          <p:nvPr>
            <p:ph idx="9" type="title"/>
          </p:nvPr>
        </p:nvSpPr>
        <p:spPr>
          <a:xfrm>
            <a:off x="2051533"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4" name="Google Shape;684;p94"/>
          <p:cNvSpPr txBox="1"/>
          <p:nvPr>
            <p:ph idx="13" type="subTitle"/>
          </p:nvPr>
        </p:nvSpPr>
        <p:spPr>
          <a:xfrm>
            <a:off x="435148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5" name="Google Shape;685;p94"/>
          <p:cNvSpPr txBox="1"/>
          <p:nvPr>
            <p:ph idx="14" type="title"/>
          </p:nvPr>
        </p:nvSpPr>
        <p:spPr>
          <a:xfrm>
            <a:off x="4351501"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6" name="Google Shape;686;p94"/>
          <p:cNvSpPr txBox="1"/>
          <p:nvPr>
            <p:ph idx="15" type="subTitle"/>
          </p:nvPr>
        </p:nvSpPr>
        <p:spPr>
          <a:xfrm>
            <a:off x="685800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7" name="Google Shape;687;p94"/>
          <p:cNvSpPr txBox="1"/>
          <p:nvPr>
            <p:ph idx="16" type="title"/>
          </p:nvPr>
        </p:nvSpPr>
        <p:spPr>
          <a:xfrm>
            <a:off x="6858000"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8" name="Google Shape;688;p94"/>
          <p:cNvSpPr txBox="1"/>
          <p:nvPr>
            <p:ph idx="17" type="subTitle"/>
          </p:nvPr>
        </p:nvSpPr>
        <p:spPr>
          <a:xfrm>
            <a:off x="915795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9" name="Google Shape;689;p94"/>
          <p:cNvSpPr txBox="1"/>
          <p:nvPr>
            <p:ph idx="18" type="title"/>
          </p:nvPr>
        </p:nvSpPr>
        <p:spPr>
          <a:xfrm>
            <a:off x="9157968"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90" name="Google Shape;690;p94"/>
          <p:cNvSpPr txBox="1"/>
          <p:nvPr>
            <p:ph idx="19"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91" name="Google Shape;691;p94"/>
          <p:cNvSpPr txBox="1"/>
          <p:nvPr>
            <p:ph idx="20"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6">
  <p:cSld name="CUSTOM_15">
    <p:spTree>
      <p:nvGrpSpPr>
        <p:cNvPr id="692" name="Shape 692"/>
        <p:cNvGrpSpPr/>
        <p:nvPr/>
      </p:nvGrpSpPr>
      <p:grpSpPr>
        <a:xfrm>
          <a:off x="0" y="0"/>
          <a:ext cx="0" cy="0"/>
          <a:chOff x="0" y="0"/>
          <a:chExt cx="0" cy="0"/>
        </a:xfrm>
      </p:grpSpPr>
      <p:sp>
        <p:nvSpPr>
          <p:cNvPr id="693" name="Google Shape;693;p95"/>
          <p:cNvSpPr/>
          <p:nvPr/>
        </p:nvSpPr>
        <p:spPr>
          <a:xfrm>
            <a:off x="4358483" y="3039458"/>
            <a:ext cx="3178800" cy="879900"/>
          </a:xfrm>
          <a:prstGeom prst="trapezoid">
            <a:avLst>
              <a:gd fmla="val 69509"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B</a:t>
            </a:r>
            <a:endParaRPr b="1" i="0" sz="1900" u="none" cap="none" strike="noStrike">
              <a:solidFill>
                <a:srgbClr val="FFFFFF"/>
              </a:solidFill>
              <a:latin typeface="Arial"/>
              <a:ea typeface="Arial"/>
              <a:cs typeface="Arial"/>
              <a:sym typeface="Arial"/>
            </a:endParaRPr>
          </a:p>
        </p:txBody>
      </p:sp>
      <p:sp>
        <p:nvSpPr>
          <p:cNvPr id="694" name="Google Shape;694;p95"/>
          <p:cNvSpPr/>
          <p:nvPr/>
        </p:nvSpPr>
        <p:spPr>
          <a:xfrm>
            <a:off x="3656865" y="4156508"/>
            <a:ext cx="4575600" cy="879900"/>
          </a:xfrm>
          <a:prstGeom prst="trapezoid">
            <a:avLst>
              <a:gd fmla="val 68291"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C</a:t>
            </a:r>
            <a:endParaRPr b="0" i="0" sz="1900" u="none" cap="none" strike="noStrike">
              <a:solidFill>
                <a:srgbClr val="FFFFFF"/>
              </a:solidFill>
              <a:latin typeface="Arial"/>
              <a:ea typeface="Arial"/>
              <a:cs typeface="Arial"/>
              <a:sym typeface="Arial"/>
            </a:endParaRPr>
          </a:p>
        </p:txBody>
      </p:sp>
      <p:sp>
        <p:nvSpPr>
          <p:cNvPr id="695" name="Google Shape;695;p95"/>
          <p:cNvSpPr/>
          <p:nvPr/>
        </p:nvSpPr>
        <p:spPr>
          <a:xfrm>
            <a:off x="5102467" y="1328417"/>
            <a:ext cx="1684500" cy="1399200"/>
          </a:xfrm>
          <a:prstGeom prst="triangle">
            <a:avLst>
              <a:gd fmla="val 51543" name="adj"/>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28363B"/>
                </a:solidFill>
                <a:latin typeface="Roboto"/>
                <a:ea typeface="Roboto"/>
                <a:cs typeface="Roboto"/>
                <a:sym typeface="Roboto"/>
              </a:rPr>
              <a:t>A</a:t>
            </a:r>
            <a:endParaRPr b="1" i="0" sz="2700" u="none" cap="none" strike="noStrike">
              <a:solidFill>
                <a:srgbClr val="28363B"/>
              </a:solidFill>
              <a:latin typeface="Roboto"/>
              <a:ea typeface="Roboto"/>
              <a:cs typeface="Roboto"/>
              <a:sym typeface="Roboto"/>
            </a:endParaRPr>
          </a:p>
        </p:txBody>
      </p:sp>
      <p:sp>
        <p:nvSpPr>
          <p:cNvPr id="696" name="Google Shape;696;p95"/>
          <p:cNvSpPr/>
          <p:nvPr/>
        </p:nvSpPr>
        <p:spPr>
          <a:xfrm>
            <a:off x="2994500" y="5273560"/>
            <a:ext cx="5918700" cy="879900"/>
          </a:xfrm>
          <a:prstGeom prst="trapezoid">
            <a:avLst>
              <a:gd fmla="val 68291"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D</a:t>
            </a:r>
            <a:endParaRPr b="0" i="0" sz="1900" u="none" cap="none" strike="noStrike">
              <a:solidFill>
                <a:srgbClr val="FFFFFF"/>
              </a:solidFill>
              <a:latin typeface="Arial"/>
              <a:ea typeface="Arial"/>
              <a:cs typeface="Arial"/>
              <a:sym typeface="Arial"/>
            </a:endParaRPr>
          </a:p>
        </p:txBody>
      </p:sp>
      <p:cxnSp>
        <p:nvCxnSpPr>
          <p:cNvPr id="697" name="Google Shape;697;p95"/>
          <p:cNvCxnSpPr/>
          <p:nvPr/>
        </p:nvCxnSpPr>
        <p:spPr>
          <a:xfrm rot="10800000">
            <a:off x="6300100" y="2465333"/>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8" name="Google Shape;698;p95"/>
          <p:cNvCxnSpPr/>
          <p:nvPr/>
        </p:nvCxnSpPr>
        <p:spPr>
          <a:xfrm rot="10800000">
            <a:off x="7379200" y="4596500"/>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9" name="Google Shape;699;p95"/>
          <p:cNvCxnSpPr/>
          <p:nvPr/>
        </p:nvCxnSpPr>
        <p:spPr>
          <a:xfrm rot="10800000">
            <a:off x="2740933" y="3479467"/>
            <a:ext cx="2181300" cy="0"/>
          </a:xfrm>
          <a:prstGeom prst="straightConnector1">
            <a:avLst/>
          </a:prstGeom>
          <a:noFill/>
          <a:ln cap="rnd" cmpd="sng" w="9525">
            <a:solidFill>
              <a:srgbClr val="2E5E73"/>
            </a:solidFill>
            <a:prstDash val="solid"/>
            <a:round/>
            <a:headEnd len="med" w="med" type="oval"/>
            <a:tailEnd len="sm" w="sm" type="none"/>
          </a:ln>
        </p:spPr>
      </p:cxnSp>
      <p:cxnSp>
        <p:nvCxnSpPr>
          <p:cNvPr id="700" name="Google Shape;700;p95"/>
          <p:cNvCxnSpPr>
            <a:endCxn id="696" idx="1"/>
          </p:cNvCxnSpPr>
          <p:nvPr/>
        </p:nvCxnSpPr>
        <p:spPr>
          <a:xfrm rot="10800000">
            <a:off x="3294946" y="5713510"/>
            <a:ext cx="605100" cy="0"/>
          </a:xfrm>
          <a:prstGeom prst="straightConnector1">
            <a:avLst/>
          </a:prstGeom>
          <a:noFill/>
          <a:ln cap="rnd" cmpd="sng" w="9525">
            <a:solidFill>
              <a:srgbClr val="FFFFFF"/>
            </a:solidFill>
            <a:prstDash val="solid"/>
            <a:round/>
            <a:headEnd len="med" w="med" type="oval"/>
            <a:tailEnd len="sm" w="sm" type="none"/>
          </a:ln>
        </p:spPr>
      </p:cxnSp>
      <p:cxnSp>
        <p:nvCxnSpPr>
          <p:cNvPr id="701" name="Google Shape;701;p95"/>
          <p:cNvCxnSpPr>
            <a:stCxn id="696" idx="1"/>
          </p:cNvCxnSpPr>
          <p:nvPr/>
        </p:nvCxnSpPr>
        <p:spPr>
          <a:xfrm rot="10800000">
            <a:off x="1737646" y="5713510"/>
            <a:ext cx="1557300" cy="0"/>
          </a:xfrm>
          <a:prstGeom prst="straightConnector1">
            <a:avLst/>
          </a:prstGeom>
          <a:noFill/>
          <a:ln cap="rnd" cmpd="sng" w="9525">
            <a:solidFill>
              <a:srgbClr val="2E5E73"/>
            </a:solidFill>
            <a:prstDash val="solid"/>
            <a:round/>
            <a:headEnd len="sm" w="sm" type="none"/>
            <a:tailEnd len="sm" w="sm" type="none"/>
          </a:ln>
        </p:spPr>
      </p:cxnSp>
      <p:sp>
        <p:nvSpPr>
          <p:cNvPr id="702" name="Google Shape;702;p95"/>
          <p:cNvSpPr txBox="1"/>
          <p:nvPr/>
        </p:nvSpPr>
        <p:spPr>
          <a:xfrm>
            <a:off x="6908233" y="19729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3" name="Google Shape;703;p95"/>
          <p:cNvSpPr txBox="1"/>
          <p:nvPr/>
        </p:nvSpPr>
        <p:spPr>
          <a:xfrm>
            <a:off x="2611700" y="2987033"/>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4" name="Google Shape;704;p95"/>
          <p:cNvSpPr txBox="1"/>
          <p:nvPr/>
        </p:nvSpPr>
        <p:spPr>
          <a:xfrm>
            <a:off x="1610567" y="5221167"/>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pic>
        <p:nvPicPr>
          <p:cNvPr id="705" name="Google Shape;705;p95"/>
          <p:cNvPicPr preferRelativeResize="0"/>
          <p:nvPr/>
        </p:nvPicPr>
        <p:blipFill rotWithShape="1">
          <a:blip r:embed="rId2">
            <a:alphaModFix/>
          </a:blip>
          <a:srcRect b="0" l="0" r="0" t="0"/>
          <a:stretch/>
        </p:blipFill>
        <p:spPr>
          <a:xfrm>
            <a:off x="714727" y="5269232"/>
            <a:ext cx="798773" cy="763600"/>
          </a:xfrm>
          <a:prstGeom prst="rect">
            <a:avLst/>
          </a:prstGeom>
          <a:noFill/>
          <a:ln>
            <a:noFill/>
          </a:ln>
        </p:spPr>
      </p:pic>
      <p:pic>
        <p:nvPicPr>
          <p:cNvPr id="706" name="Google Shape;706;p95"/>
          <p:cNvPicPr preferRelativeResize="0"/>
          <p:nvPr/>
        </p:nvPicPr>
        <p:blipFill rotWithShape="1">
          <a:blip r:embed="rId3">
            <a:alphaModFix/>
          </a:blip>
          <a:srcRect b="0" l="0" r="0" t="0"/>
          <a:stretch/>
        </p:blipFill>
        <p:spPr>
          <a:xfrm>
            <a:off x="1619705" y="2851432"/>
            <a:ext cx="929597" cy="763600"/>
          </a:xfrm>
          <a:prstGeom prst="rect">
            <a:avLst/>
          </a:prstGeom>
          <a:noFill/>
          <a:ln>
            <a:noFill/>
          </a:ln>
        </p:spPr>
      </p:pic>
      <p:pic>
        <p:nvPicPr>
          <p:cNvPr id="707" name="Google Shape;707;p95"/>
          <p:cNvPicPr preferRelativeResize="0"/>
          <p:nvPr/>
        </p:nvPicPr>
        <p:blipFill rotWithShape="1">
          <a:blip r:embed="rId4">
            <a:alphaModFix/>
          </a:blip>
          <a:srcRect b="0" l="0" r="0" t="0"/>
          <a:stretch/>
        </p:blipFill>
        <p:spPr>
          <a:xfrm>
            <a:off x="8704762" y="2002200"/>
            <a:ext cx="753210" cy="763600"/>
          </a:xfrm>
          <a:prstGeom prst="rect">
            <a:avLst/>
          </a:prstGeom>
          <a:noFill/>
          <a:ln>
            <a:noFill/>
          </a:ln>
        </p:spPr>
      </p:pic>
      <p:pic>
        <p:nvPicPr>
          <p:cNvPr id="708" name="Google Shape;708;p95"/>
          <p:cNvPicPr preferRelativeResize="0"/>
          <p:nvPr/>
        </p:nvPicPr>
        <p:blipFill rotWithShape="1">
          <a:blip r:embed="rId5">
            <a:alphaModFix/>
          </a:blip>
          <a:srcRect b="0" l="0" r="0" t="0"/>
          <a:stretch/>
        </p:blipFill>
        <p:spPr>
          <a:xfrm>
            <a:off x="9765265" y="4083731"/>
            <a:ext cx="798767" cy="1025540"/>
          </a:xfrm>
          <a:prstGeom prst="rect">
            <a:avLst/>
          </a:prstGeom>
          <a:noFill/>
          <a:ln>
            <a:noFill/>
          </a:ln>
        </p:spPr>
      </p:pic>
      <p:cxnSp>
        <p:nvCxnSpPr>
          <p:cNvPr id="709" name="Google Shape;709;p95"/>
          <p:cNvCxnSpPr>
            <a:endCxn id="693" idx="1"/>
          </p:cNvCxnSpPr>
          <p:nvPr/>
        </p:nvCxnSpPr>
        <p:spPr>
          <a:xfrm rot="10800000">
            <a:off x="4664288" y="3479408"/>
            <a:ext cx="355500" cy="0"/>
          </a:xfrm>
          <a:prstGeom prst="straightConnector1">
            <a:avLst/>
          </a:prstGeom>
          <a:noFill/>
          <a:ln cap="rnd" cmpd="sng" w="9525">
            <a:solidFill>
              <a:srgbClr val="FFFFFF"/>
            </a:solidFill>
            <a:prstDash val="solid"/>
            <a:round/>
            <a:headEnd len="med" w="med" type="oval"/>
            <a:tailEnd len="sm" w="sm" type="none"/>
          </a:ln>
        </p:spPr>
      </p:cxnSp>
      <p:cxnSp>
        <p:nvCxnSpPr>
          <p:cNvPr id="710" name="Google Shape;710;p95"/>
          <p:cNvCxnSpPr>
            <a:stCxn id="694" idx="3"/>
          </p:cNvCxnSpPr>
          <p:nvPr/>
        </p:nvCxnSpPr>
        <p:spPr>
          <a:xfrm rot="10800000">
            <a:off x="7379119" y="4596458"/>
            <a:ext cx="552900" cy="0"/>
          </a:xfrm>
          <a:prstGeom prst="straightConnector1">
            <a:avLst/>
          </a:prstGeom>
          <a:noFill/>
          <a:ln cap="rnd" cmpd="sng" w="9525">
            <a:solidFill>
              <a:srgbClr val="FFFFFF"/>
            </a:solidFill>
            <a:prstDash val="solid"/>
            <a:round/>
            <a:headEnd len="sm" w="sm" type="none"/>
            <a:tailEnd len="med" w="med" type="oval"/>
          </a:ln>
        </p:spPr>
      </p:cxnSp>
      <p:sp>
        <p:nvSpPr>
          <p:cNvPr id="711" name="Google Shape;711;p9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2" name="Google Shape;712;p95"/>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3" name="Google Shape;713;p95"/>
          <p:cNvSpPr txBox="1"/>
          <p:nvPr/>
        </p:nvSpPr>
        <p:spPr>
          <a:xfrm>
            <a:off x="7876100" y="40733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CUSTOM_16">
    <p:spTree>
      <p:nvGrpSpPr>
        <p:cNvPr id="714" name="Shape 714"/>
        <p:cNvGrpSpPr/>
        <p:nvPr/>
      </p:nvGrpSpPr>
      <p:grpSpPr>
        <a:xfrm>
          <a:off x="0" y="0"/>
          <a:ext cx="0" cy="0"/>
          <a:chOff x="0" y="0"/>
          <a:chExt cx="0" cy="0"/>
        </a:xfrm>
      </p:grpSpPr>
      <p:cxnSp>
        <p:nvCxnSpPr>
          <p:cNvPr id="715" name="Google Shape;715;p96"/>
          <p:cNvCxnSpPr/>
          <p:nvPr/>
        </p:nvCxnSpPr>
        <p:spPr>
          <a:xfrm rot="10800000">
            <a:off x="6645664" y="5306467"/>
            <a:ext cx="4309200" cy="0"/>
          </a:xfrm>
          <a:prstGeom prst="straightConnector1">
            <a:avLst/>
          </a:prstGeom>
          <a:noFill/>
          <a:ln cap="flat" cmpd="sng" w="9525">
            <a:solidFill>
              <a:srgbClr val="A9B7C0"/>
            </a:solidFill>
            <a:prstDash val="solid"/>
            <a:round/>
            <a:headEnd len="sm" w="sm" type="none"/>
            <a:tailEnd len="sm" w="sm" type="none"/>
          </a:ln>
        </p:spPr>
      </p:cxnSp>
      <p:cxnSp>
        <p:nvCxnSpPr>
          <p:cNvPr id="716" name="Google Shape;716;p96"/>
          <p:cNvCxnSpPr/>
          <p:nvPr/>
        </p:nvCxnSpPr>
        <p:spPr>
          <a:xfrm rot="10800000">
            <a:off x="7464964" y="3680867"/>
            <a:ext cx="3489900" cy="0"/>
          </a:xfrm>
          <a:prstGeom prst="straightConnector1">
            <a:avLst/>
          </a:prstGeom>
          <a:noFill/>
          <a:ln cap="flat" cmpd="sng" w="9525">
            <a:solidFill>
              <a:srgbClr val="A9B7C0"/>
            </a:solidFill>
            <a:prstDash val="solid"/>
            <a:round/>
            <a:headEnd len="sm" w="sm" type="none"/>
            <a:tailEnd len="sm" w="sm" type="none"/>
          </a:ln>
        </p:spPr>
      </p:cxnSp>
      <p:cxnSp>
        <p:nvCxnSpPr>
          <p:cNvPr id="717" name="Google Shape;717;p96"/>
          <p:cNvCxnSpPr/>
          <p:nvPr/>
        </p:nvCxnSpPr>
        <p:spPr>
          <a:xfrm rot="10800000">
            <a:off x="6887767" y="2155733"/>
            <a:ext cx="4067100" cy="0"/>
          </a:xfrm>
          <a:prstGeom prst="straightConnector1">
            <a:avLst/>
          </a:prstGeom>
          <a:noFill/>
          <a:ln cap="flat" cmpd="sng" w="9525">
            <a:solidFill>
              <a:srgbClr val="A9B7C0"/>
            </a:solidFill>
            <a:prstDash val="solid"/>
            <a:round/>
            <a:headEnd len="sm" w="sm" type="none"/>
            <a:tailEnd len="sm" w="sm" type="none"/>
          </a:ln>
        </p:spPr>
      </p:cxnSp>
      <p:cxnSp>
        <p:nvCxnSpPr>
          <p:cNvPr id="718" name="Google Shape;718;p96"/>
          <p:cNvCxnSpPr/>
          <p:nvPr/>
        </p:nvCxnSpPr>
        <p:spPr>
          <a:xfrm rot="10800000">
            <a:off x="609767" y="4595267"/>
            <a:ext cx="4041900" cy="0"/>
          </a:xfrm>
          <a:prstGeom prst="straightConnector1">
            <a:avLst/>
          </a:prstGeom>
          <a:noFill/>
          <a:ln cap="flat" cmpd="sng" w="9525">
            <a:solidFill>
              <a:srgbClr val="A9B7C0"/>
            </a:solidFill>
            <a:prstDash val="solid"/>
            <a:round/>
            <a:headEnd len="sm" w="sm" type="none"/>
            <a:tailEnd len="sm" w="sm" type="none"/>
          </a:ln>
        </p:spPr>
      </p:cxnSp>
      <p:cxnSp>
        <p:nvCxnSpPr>
          <p:cNvPr id="719" name="Google Shape;719;p96"/>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20" name="Google Shape;720;p96"/>
          <p:cNvSpPr/>
          <p:nvPr/>
        </p:nvSpPr>
        <p:spPr>
          <a:xfrm rot="-4979432">
            <a:off x="4262206" y="1941760"/>
            <a:ext cx="3689979" cy="3695861"/>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96"/>
          <p:cNvSpPr/>
          <p:nvPr/>
        </p:nvSpPr>
        <p:spPr>
          <a:xfrm rot="7923107">
            <a:off x="4233315" y="1938436"/>
            <a:ext cx="3699600" cy="3700334"/>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96"/>
          <p:cNvSpPr/>
          <p:nvPr/>
        </p:nvSpPr>
        <p:spPr>
          <a:xfrm rot="3597600">
            <a:off x="4237799" y="1954573"/>
            <a:ext cx="3698728" cy="3702054"/>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96"/>
          <p:cNvSpPr/>
          <p:nvPr/>
        </p:nvSpPr>
        <p:spPr>
          <a:xfrm rot="4023030">
            <a:off x="7093521" y="2960983"/>
            <a:ext cx="770159" cy="77209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96"/>
          <p:cNvSpPr/>
          <p:nvPr/>
        </p:nvSpPr>
        <p:spPr>
          <a:xfrm rot="-6817763">
            <a:off x="7090083" y="2948321"/>
            <a:ext cx="770173" cy="771978"/>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96"/>
          <p:cNvSpPr/>
          <p:nvPr/>
        </p:nvSpPr>
        <p:spPr>
          <a:xfrm rot="-9361883">
            <a:off x="4246154" y="1930781"/>
            <a:ext cx="3702033" cy="3697803"/>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96"/>
          <p:cNvSpPr/>
          <p:nvPr/>
        </p:nvSpPr>
        <p:spPr>
          <a:xfrm rot="-8939651">
            <a:off x="4866056" y="4589785"/>
            <a:ext cx="771075" cy="77092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96"/>
          <p:cNvSpPr/>
          <p:nvPr/>
        </p:nvSpPr>
        <p:spPr>
          <a:xfrm rot="1822031">
            <a:off x="4866394" y="4589502"/>
            <a:ext cx="770859" cy="770949"/>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96"/>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96"/>
          <p:cNvSpPr/>
          <p:nvPr/>
        </p:nvSpPr>
        <p:spPr>
          <a:xfrm rot="-176551">
            <a:off x="5736581" y="1956506"/>
            <a:ext cx="771417" cy="771117"/>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96"/>
          <p:cNvSpPr/>
          <p:nvPr/>
        </p:nvSpPr>
        <p:spPr>
          <a:xfrm rot="10584502">
            <a:off x="5736711" y="1956736"/>
            <a:ext cx="771014" cy="770715"/>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96"/>
          <p:cNvSpPr/>
          <p:nvPr/>
        </p:nvSpPr>
        <p:spPr>
          <a:xfrm rot="8348103">
            <a:off x="6575270" y="4575294"/>
            <a:ext cx="770773" cy="771105"/>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96"/>
          <p:cNvSpPr/>
          <p:nvPr/>
        </p:nvSpPr>
        <p:spPr>
          <a:xfrm rot="-2492679">
            <a:off x="6575386" y="4575137"/>
            <a:ext cx="770804" cy="771601"/>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96"/>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96"/>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96"/>
          <p:cNvSpPr txBox="1"/>
          <p:nvPr/>
        </p:nvSpPr>
        <p:spPr>
          <a:xfrm>
            <a:off x="7620000" y="21611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5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6" name="Google Shape;736;p96"/>
          <p:cNvSpPr txBox="1"/>
          <p:nvPr/>
        </p:nvSpPr>
        <p:spPr>
          <a:xfrm>
            <a:off x="7620000" y="36851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4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7" name="Google Shape;737;p96"/>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082D49"/>
                </a:solidFill>
                <a:latin typeface="Roboto"/>
                <a:ea typeface="Roboto"/>
                <a:cs typeface="Roboto"/>
                <a:sym typeface="Roboto"/>
              </a:rPr>
              <a:t>Step 1 Goes Here: </a:t>
            </a:r>
            <a:br>
              <a:rPr b="1" i="0" lang="en-US" sz="1300" u="none" cap="none" strike="noStrike">
                <a:solidFill>
                  <a:srgbClr val="082D49"/>
                </a:solidFill>
                <a:latin typeface="Roboto"/>
                <a:ea typeface="Roboto"/>
                <a:cs typeface="Roboto"/>
                <a:sym typeface="Roboto"/>
              </a:rPr>
            </a:br>
            <a:r>
              <a:rPr b="0" i="0" lang="en-US" sz="1300" u="none" cap="none" strike="noStrike">
                <a:solidFill>
                  <a:srgbClr val="082D49"/>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082D49"/>
              </a:solidFill>
              <a:latin typeface="Roboto"/>
              <a:ea typeface="Roboto"/>
              <a:cs typeface="Roboto"/>
              <a:sym typeface="Roboto"/>
            </a:endParaRPr>
          </a:p>
        </p:txBody>
      </p:sp>
      <p:sp>
        <p:nvSpPr>
          <p:cNvPr id="738" name="Google Shape;738;p96"/>
          <p:cNvSpPr txBox="1"/>
          <p:nvPr/>
        </p:nvSpPr>
        <p:spPr>
          <a:xfrm>
            <a:off x="0" y="45995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2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9" name="Google Shape;739;p96"/>
          <p:cNvSpPr txBox="1"/>
          <p:nvPr/>
        </p:nvSpPr>
        <p:spPr>
          <a:xfrm>
            <a:off x="7620000" y="5310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3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40" name="Google Shape;740;p96"/>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28363B"/>
                </a:solidFill>
                <a:latin typeface="Roboto"/>
                <a:ea typeface="Roboto"/>
                <a:cs typeface="Roboto"/>
                <a:sym typeface="Roboto"/>
              </a:rPr>
              <a:t>01</a:t>
            </a:r>
            <a:endParaRPr b="1" i="0" sz="2100" u="none" cap="none" strike="noStrike">
              <a:solidFill>
                <a:srgbClr val="28363B"/>
              </a:solidFill>
              <a:latin typeface="Roboto"/>
              <a:ea typeface="Roboto"/>
              <a:cs typeface="Roboto"/>
              <a:sym typeface="Roboto"/>
            </a:endParaRPr>
          </a:p>
        </p:txBody>
      </p:sp>
      <p:sp>
        <p:nvSpPr>
          <p:cNvPr id="741" name="Google Shape;741;p96"/>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05</a:t>
            </a:r>
            <a:endParaRPr b="1" i="0" sz="2100" u="none" cap="none" strike="noStrike">
              <a:solidFill>
                <a:srgbClr val="FFFFFF"/>
              </a:solidFill>
              <a:latin typeface="Roboto"/>
              <a:ea typeface="Roboto"/>
              <a:cs typeface="Roboto"/>
              <a:sym typeface="Roboto"/>
            </a:endParaRPr>
          </a:p>
        </p:txBody>
      </p:sp>
      <p:sp>
        <p:nvSpPr>
          <p:cNvPr id="742" name="Google Shape;742;p96"/>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43" name="Google Shape;743;p96"/>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02</a:t>
            </a:r>
            <a:endParaRPr b="1" i="0" sz="2100" u="none" cap="none" strike="noStrike">
              <a:solidFill>
                <a:srgbClr val="9E9E9E"/>
              </a:solidFill>
              <a:latin typeface="Roboto"/>
              <a:ea typeface="Roboto"/>
              <a:cs typeface="Roboto"/>
              <a:sym typeface="Roboto"/>
            </a:endParaRPr>
          </a:p>
        </p:txBody>
      </p:sp>
      <p:sp>
        <p:nvSpPr>
          <p:cNvPr id="744" name="Google Shape;744;p96"/>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04</a:t>
            </a:r>
            <a:endParaRPr b="1" i="0" sz="2100" u="none" cap="none" strike="noStrike">
              <a:solidFill>
                <a:srgbClr val="9E9E9E"/>
              </a:solidFill>
              <a:latin typeface="Roboto"/>
              <a:ea typeface="Roboto"/>
              <a:cs typeface="Roboto"/>
              <a:sym typeface="Roboto"/>
            </a:endParaRPr>
          </a:p>
        </p:txBody>
      </p:sp>
      <p:sp>
        <p:nvSpPr>
          <p:cNvPr id="745" name="Google Shape;745;p9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46" name="Google Shape;746;p96"/>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33" name="Shape 33"/>
        <p:cNvGrpSpPr/>
        <p:nvPr/>
      </p:nvGrpSpPr>
      <p:grpSpPr>
        <a:xfrm>
          <a:off x="0" y="0"/>
          <a:ext cx="0" cy="0"/>
          <a:chOff x="0" y="0"/>
          <a:chExt cx="0" cy="0"/>
        </a:xfrm>
      </p:grpSpPr>
      <p:sp>
        <p:nvSpPr>
          <p:cNvPr id="34" name="Google Shape;34;p43"/>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3"/>
          <p:cNvSpPr txBox="1"/>
          <p:nvPr/>
        </p:nvSpPr>
        <p:spPr>
          <a:xfrm>
            <a:off x="947054" y="13853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01.</a:t>
            </a:r>
            <a:endParaRPr b="1" i="0" sz="3200" u="none" cap="none" strike="noStrike">
              <a:solidFill>
                <a:srgbClr val="2E5E73"/>
              </a:solidFill>
              <a:latin typeface="Roboto"/>
              <a:ea typeface="Roboto"/>
              <a:cs typeface="Roboto"/>
              <a:sym typeface="Roboto"/>
            </a:endParaRPr>
          </a:p>
        </p:txBody>
      </p:sp>
      <p:sp>
        <p:nvSpPr>
          <p:cNvPr id="36" name="Google Shape;36;p43"/>
          <p:cNvSpPr txBox="1"/>
          <p:nvPr/>
        </p:nvSpPr>
        <p:spPr>
          <a:xfrm>
            <a:off x="947054" y="22552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02.</a:t>
            </a:r>
            <a:endParaRPr b="1" i="0" sz="3200" u="none" cap="none" strike="noStrike">
              <a:solidFill>
                <a:srgbClr val="2E5E73"/>
              </a:solidFill>
              <a:latin typeface="Roboto"/>
              <a:ea typeface="Roboto"/>
              <a:cs typeface="Roboto"/>
              <a:sym typeface="Roboto"/>
            </a:endParaRPr>
          </a:p>
        </p:txBody>
      </p:sp>
      <p:sp>
        <p:nvSpPr>
          <p:cNvPr id="37" name="Google Shape;37;p43"/>
          <p:cNvSpPr txBox="1"/>
          <p:nvPr/>
        </p:nvSpPr>
        <p:spPr>
          <a:xfrm>
            <a:off x="947054" y="30970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03.</a:t>
            </a:r>
            <a:endParaRPr b="1" i="0" sz="3200" u="none" cap="none" strike="noStrike">
              <a:solidFill>
                <a:srgbClr val="2E5E73"/>
              </a:solidFill>
              <a:latin typeface="Roboto"/>
              <a:ea typeface="Roboto"/>
              <a:cs typeface="Roboto"/>
              <a:sym typeface="Roboto"/>
            </a:endParaRPr>
          </a:p>
        </p:txBody>
      </p:sp>
      <p:sp>
        <p:nvSpPr>
          <p:cNvPr id="38" name="Google Shape;38;p43"/>
          <p:cNvSpPr txBox="1"/>
          <p:nvPr/>
        </p:nvSpPr>
        <p:spPr>
          <a:xfrm>
            <a:off x="947054" y="39388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04.</a:t>
            </a:r>
            <a:endParaRPr b="1" i="0" sz="3200" u="none" cap="none" strike="noStrike">
              <a:solidFill>
                <a:srgbClr val="2E5E73"/>
              </a:solidFill>
              <a:latin typeface="Roboto"/>
              <a:ea typeface="Roboto"/>
              <a:cs typeface="Roboto"/>
              <a:sym typeface="Roboto"/>
            </a:endParaRPr>
          </a:p>
        </p:txBody>
      </p:sp>
      <p:sp>
        <p:nvSpPr>
          <p:cNvPr id="39" name="Google Shape;39;p43"/>
          <p:cNvSpPr txBox="1"/>
          <p:nvPr/>
        </p:nvSpPr>
        <p:spPr>
          <a:xfrm>
            <a:off x="947054" y="47805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05.</a:t>
            </a:r>
            <a:endParaRPr b="1" i="0" sz="3200" u="none" cap="none" strike="noStrike">
              <a:solidFill>
                <a:srgbClr val="2E5E73"/>
              </a:solidFill>
              <a:latin typeface="Roboto"/>
              <a:ea typeface="Roboto"/>
              <a:cs typeface="Roboto"/>
              <a:sym typeface="Roboto"/>
            </a:endParaRPr>
          </a:p>
        </p:txBody>
      </p:sp>
      <p:sp>
        <p:nvSpPr>
          <p:cNvPr id="40" name="Google Shape;40;p43"/>
          <p:cNvSpPr txBox="1"/>
          <p:nvPr/>
        </p:nvSpPr>
        <p:spPr>
          <a:xfrm>
            <a:off x="7174154" y="13853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06.</a:t>
            </a:r>
            <a:endParaRPr b="1" i="0" sz="3200" u="none" cap="none" strike="noStrike">
              <a:solidFill>
                <a:srgbClr val="2E5E73"/>
              </a:solidFill>
              <a:latin typeface="Roboto"/>
              <a:ea typeface="Roboto"/>
              <a:cs typeface="Roboto"/>
              <a:sym typeface="Roboto"/>
            </a:endParaRPr>
          </a:p>
        </p:txBody>
      </p:sp>
      <p:sp>
        <p:nvSpPr>
          <p:cNvPr id="41" name="Google Shape;41;p43"/>
          <p:cNvSpPr txBox="1"/>
          <p:nvPr/>
        </p:nvSpPr>
        <p:spPr>
          <a:xfrm>
            <a:off x="7174154" y="22552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07.</a:t>
            </a:r>
            <a:endParaRPr b="1" i="0" sz="3200" u="none" cap="none" strike="noStrike">
              <a:solidFill>
                <a:srgbClr val="2E5E73"/>
              </a:solidFill>
              <a:latin typeface="Roboto"/>
              <a:ea typeface="Roboto"/>
              <a:cs typeface="Roboto"/>
              <a:sym typeface="Roboto"/>
            </a:endParaRPr>
          </a:p>
        </p:txBody>
      </p:sp>
      <p:sp>
        <p:nvSpPr>
          <p:cNvPr id="42" name="Google Shape;42;p43"/>
          <p:cNvSpPr txBox="1"/>
          <p:nvPr/>
        </p:nvSpPr>
        <p:spPr>
          <a:xfrm>
            <a:off x="7174153" y="30970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08.</a:t>
            </a:r>
            <a:endParaRPr b="1" i="0" sz="3200" u="none" cap="none" strike="noStrike">
              <a:solidFill>
                <a:srgbClr val="2E5E73"/>
              </a:solidFill>
              <a:latin typeface="Roboto"/>
              <a:ea typeface="Roboto"/>
              <a:cs typeface="Roboto"/>
              <a:sym typeface="Roboto"/>
            </a:endParaRPr>
          </a:p>
        </p:txBody>
      </p:sp>
      <p:sp>
        <p:nvSpPr>
          <p:cNvPr id="43" name="Google Shape;43;p43"/>
          <p:cNvSpPr txBox="1"/>
          <p:nvPr/>
        </p:nvSpPr>
        <p:spPr>
          <a:xfrm>
            <a:off x="7174154" y="39388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09.</a:t>
            </a:r>
            <a:endParaRPr b="1" i="0" sz="3200" u="none" cap="none" strike="noStrike">
              <a:solidFill>
                <a:srgbClr val="2E5E73"/>
              </a:solidFill>
              <a:latin typeface="Roboto"/>
              <a:ea typeface="Roboto"/>
              <a:cs typeface="Roboto"/>
              <a:sym typeface="Roboto"/>
            </a:endParaRPr>
          </a:p>
        </p:txBody>
      </p:sp>
      <p:sp>
        <p:nvSpPr>
          <p:cNvPr id="44" name="Google Shape;44;p43"/>
          <p:cNvSpPr txBox="1"/>
          <p:nvPr/>
        </p:nvSpPr>
        <p:spPr>
          <a:xfrm>
            <a:off x="7174154" y="47805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10.</a:t>
            </a:r>
            <a:endParaRPr b="1" i="0" sz="3200" u="none" cap="none" strike="noStrike">
              <a:solidFill>
                <a:srgbClr val="2E5E73"/>
              </a:solidFill>
              <a:latin typeface="Roboto"/>
              <a:ea typeface="Roboto"/>
              <a:cs typeface="Roboto"/>
              <a:sym typeface="Roboto"/>
            </a:endParaRPr>
          </a:p>
        </p:txBody>
      </p:sp>
      <p:pic>
        <p:nvPicPr>
          <p:cNvPr id="45" name="Google Shape;45;p43"/>
          <p:cNvPicPr preferRelativeResize="0"/>
          <p:nvPr/>
        </p:nvPicPr>
        <p:blipFill rotWithShape="1">
          <a:blip r:embed="rId2">
            <a:alphaModFix/>
          </a:blip>
          <a:srcRect b="0" l="0" r="0" t="0"/>
          <a:stretch/>
        </p:blipFill>
        <p:spPr>
          <a:xfrm>
            <a:off x="352783" y="426500"/>
            <a:ext cx="420773" cy="533600"/>
          </a:xfrm>
          <a:prstGeom prst="rect">
            <a:avLst/>
          </a:prstGeom>
          <a:noFill/>
          <a:ln>
            <a:noFill/>
          </a:ln>
        </p:spPr>
      </p:pic>
      <p:sp>
        <p:nvSpPr>
          <p:cNvPr id="46" name="Google Shape;46;p43"/>
          <p:cNvSpPr txBox="1"/>
          <p:nvPr>
            <p:ph idx="1" type="subTitle"/>
          </p:nvPr>
        </p:nvSpPr>
        <p:spPr>
          <a:xfrm>
            <a:off x="1632833"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7" name="Google Shape;47;p43"/>
          <p:cNvSpPr txBox="1"/>
          <p:nvPr>
            <p:ph idx="2" type="subTitle"/>
          </p:nvPr>
        </p:nvSpPr>
        <p:spPr>
          <a:xfrm>
            <a:off x="1632833"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8" name="Google Shape;48;p43"/>
          <p:cNvSpPr txBox="1"/>
          <p:nvPr>
            <p:ph idx="3" type="subTitle"/>
          </p:nvPr>
        </p:nvSpPr>
        <p:spPr>
          <a:xfrm>
            <a:off x="1632833"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9" name="Google Shape;49;p43"/>
          <p:cNvSpPr txBox="1"/>
          <p:nvPr>
            <p:ph idx="4" type="subTitle"/>
          </p:nvPr>
        </p:nvSpPr>
        <p:spPr>
          <a:xfrm>
            <a:off x="1632833"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 name="Google Shape;50;p43"/>
          <p:cNvSpPr txBox="1"/>
          <p:nvPr>
            <p:ph idx="5" type="subTitle"/>
          </p:nvPr>
        </p:nvSpPr>
        <p:spPr>
          <a:xfrm>
            <a:off x="1632833"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1" name="Google Shape;51;p43"/>
          <p:cNvSpPr txBox="1"/>
          <p:nvPr>
            <p:ph idx="6" type="subTitle"/>
          </p:nvPr>
        </p:nvSpPr>
        <p:spPr>
          <a:xfrm>
            <a:off x="7985600"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 name="Google Shape;52;p43"/>
          <p:cNvSpPr txBox="1"/>
          <p:nvPr>
            <p:ph idx="7" type="subTitle"/>
          </p:nvPr>
        </p:nvSpPr>
        <p:spPr>
          <a:xfrm>
            <a:off x="7985600"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 name="Google Shape;53;p43"/>
          <p:cNvSpPr txBox="1"/>
          <p:nvPr>
            <p:ph idx="8" type="subTitle"/>
          </p:nvPr>
        </p:nvSpPr>
        <p:spPr>
          <a:xfrm>
            <a:off x="7985600"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 name="Google Shape;54;p43"/>
          <p:cNvSpPr txBox="1"/>
          <p:nvPr>
            <p:ph idx="9" type="subTitle"/>
          </p:nvPr>
        </p:nvSpPr>
        <p:spPr>
          <a:xfrm>
            <a:off x="7985600"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5" name="Google Shape;55;p43"/>
          <p:cNvSpPr txBox="1"/>
          <p:nvPr>
            <p:ph idx="13" type="subTitle"/>
          </p:nvPr>
        </p:nvSpPr>
        <p:spPr>
          <a:xfrm>
            <a:off x="7985600"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 name="Google Shape;56;p43"/>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7" name="Google Shape;57;p43"/>
          <p:cNvSpPr txBox="1"/>
          <p:nvPr>
            <p:ph idx="1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8">
  <p:cSld name="CUSTOM_17">
    <p:spTree>
      <p:nvGrpSpPr>
        <p:cNvPr id="747" name="Shape 747"/>
        <p:cNvGrpSpPr/>
        <p:nvPr/>
      </p:nvGrpSpPr>
      <p:grpSpPr>
        <a:xfrm>
          <a:off x="0" y="0"/>
          <a:ext cx="0" cy="0"/>
          <a:chOff x="0" y="0"/>
          <a:chExt cx="0" cy="0"/>
        </a:xfrm>
      </p:grpSpPr>
      <p:cxnSp>
        <p:nvCxnSpPr>
          <p:cNvPr id="748" name="Google Shape;748;p97"/>
          <p:cNvCxnSpPr/>
          <p:nvPr/>
        </p:nvCxnSpPr>
        <p:spPr>
          <a:xfrm rot="10800000">
            <a:off x="6645664" y="5306467"/>
            <a:ext cx="4309200" cy="0"/>
          </a:xfrm>
          <a:prstGeom prst="straightConnector1">
            <a:avLst/>
          </a:prstGeom>
          <a:noFill/>
          <a:ln cap="flat" cmpd="sng" w="9525">
            <a:solidFill>
              <a:srgbClr val="2E5E73"/>
            </a:solidFill>
            <a:prstDash val="solid"/>
            <a:round/>
            <a:headEnd len="sm" w="sm" type="none"/>
            <a:tailEnd len="sm" w="sm" type="none"/>
          </a:ln>
        </p:spPr>
      </p:cxnSp>
      <p:cxnSp>
        <p:nvCxnSpPr>
          <p:cNvPr id="749" name="Google Shape;749;p97"/>
          <p:cNvCxnSpPr/>
          <p:nvPr/>
        </p:nvCxnSpPr>
        <p:spPr>
          <a:xfrm rot="10800000">
            <a:off x="7464964" y="3680867"/>
            <a:ext cx="3489900" cy="0"/>
          </a:xfrm>
          <a:prstGeom prst="straightConnector1">
            <a:avLst/>
          </a:prstGeom>
          <a:noFill/>
          <a:ln cap="flat" cmpd="sng" w="9525">
            <a:solidFill>
              <a:srgbClr val="2E5E73"/>
            </a:solidFill>
            <a:prstDash val="solid"/>
            <a:round/>
            <a:headEnd len="sm" w="sm" type="none"/>
            <a:tailEnd len="sm" w="sm" type="none"/>
          </a:ln>
        </p:spPr>
      </p:cxnSp>
      <p:cxnSp>
        <p:nvCxnSpPr>
          <p:cNvPr id="750" name="Google Shape;750;p97"/>
          <p:cNvCxnSpPr/>
          <p:nvPr/>
        </p:nvCxnSpPr>
        <p:spPr>
          <a:xfrm rot="10800000">
            <a:off x="6887767" y="2155733"/>
            <a:ext cx="4067100" cy="0"/>
          </a:xfrm>
          <a:prstGeom prst="straightConnector1">
            <a:avLst/>
          </a:prstGeom>
          <a:noFill/>
          <a:ln cap="flat" cmpd="sng" w="9525">
            <a:solidFill>
              <a:srgbClr val="2E5E73"/>
            </a:solidFill>
            <a:prstDash val="solid"/>
            <a:round/>
            <a:headEnd len="sm" w="sm" type="none"/>
            <a:tailEnd len="sm" w="sm" type="none"/>
          </a:ln>
        </p:spPr>
      </p:cxnSp>
      <p:cxnSp>
        <p:nvCxnSpPr>
          <p:cNvPr id="751" name="Google Shape;751;p97"/>
          <p:cNvCxnSpPr/>
          <p:nvPr/>
        </p:nvCxnSpPr>
        <p:spPr>
          <a:xfrm rot="10800000">
            <a:off x="609767" y="4595267"/>
            <a:ext cx="4041900" cy="0"/>
          </a:xfrm>
          <a:prstGeom prst="straightConnector1">
            <a:avLst/>
          </a:prstGeom>
          <a:noFill/>
          <a:ln cap="flat" cmpd="sng" w="9525">
            <a:solidFill>
              <a:srgbClr val="2E5E73"/>
            </a:solidFill>
            <a:prstDash val="solid"/>
            <a:round/>
            <a:headEnd len="sm" w="sm" type="none"/>
            <a:tailEnd len="sm" w="sm" type="none"/>
          </a:ln>
        </p:spPr>
      </p:cxnSp>
      <p:cxnSp>
        <p:nvCxnSpPr>
          <p:cNvPr id="752" name="Google Shape;752;p97"/>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53" name="Google Shape;753;p97"/>
          <p:cNvSpPr/>
          <p:nvPr/>
        </p:nvSpPr>
        <p:spPr>
          <a:xfrm rot="-4979432">
            <a:off x="4262206" y="1941760"/>
            <a:ext cx="3689979" cy="3695861"/>
          </a:xfrm>
          <a:prstGeom prst="blockArc">
            <a:avLst>
              <a:gd fmla="val 12602522" name="adj1"/>
              <a:gd fmla="val 16867657" name="adj2"/>
              <a:gd fmla="val 20844" name="adj3"/>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97"/>
          <p:cNvSpPr/>
          <p:nvPr/>
        </p:nvSpPr>
        <p:spPr>
          <a:xfrm rot="7923107">
            <a:off x="4233315" y="1938436"/>
            <a:ext cx="3699600" cy="3700334"/>
          </a:xfrm>
          <a:prstGeom prst="blockArc">
            <a:avLst>
              <a:gd fmla="val 12602522" name="adj1"/>
              <a:gd fmla="val 16867657" name="adj2"/>
              <a:gd fmla="val 20844" name="adj3"/>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97"/>
          <p:cNvSpPr/>
          <p:nvPr/>
        </p:nvSpPr>
        <p:spPr>
          <a:xfrm rot="3597600">
            <a:off x="4237799" y="1954573"/>
            <a:ext cx="3698728" cy="3702054"/>
          </a:xfrm>
          <a:prstGeom prst="blockArc">
            <a:avLst>
              <a:gd fmla="val 12602522" name="adj1"/>
              <a:gd fmla="val 16867657" name="adj2"/>
              <a:gd fmla="val 20844" name="adj3"/>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97"/>
          <p:cNvSpPr/>
          <p:nvPr/>
        </p:nvSpPr>
        <p:spPr>
          <a:xfrm rot="4023030">
            <a:off x="7093521" y="2960983"/>
            <a:ext cx="770159" cy="772093"/>
          </a:xfrm>
          <a:prstGeom prst="pie">
            <a:avLst>
              <a:gd fmla="val 6190354" name="adj1"/>
              <a:gd fmla="val 14996165"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97"/>
          <p:cNvSpPr/>
          <p:nvPr/>
        </p:nvSpPr>
        <p:spPr>
          <a:xfrm rot="-6817763">
            <a:off x="7090083" y="2948321"/>
            <a:ext cx="770173" cy="771978"/>
          </a:xfrm>
          <a:prstGeom prst="pie">
            <a:avLst>
              <a:gd fmla="val 4028252" name="adj1"/>
              <a:gd fmla="val 17183677"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97"/>
          <p:cNvSpPr/>
          <p:nvPr/>
        </p:nvSpPr>
        <p:spPr>
          <a:xfrm rot="-9361883">
            <a:off x="4246154" y="1930781"/>
            <a:ext cx="3702033" cy="3697803"/>
          </a:xfrm>
          <a:prstGeom prst="blockArc">
            <a:avLst>
              <a:gd fmla="val 12602522" name="adj1"/>
              <a:gd fmla="val 16867657" name="adj2"/>
              <a:gd fmla="val 20844" name="adj3"/>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97"/>
          <p:cNvSpPr/>
          <p:nvPr/>
        </p:nvSpPr>
        <p:spPr>
          <a:xfrm rot="-8939651">
            <a:off x="4866056" y="4589785"/>
            <a:ext cx="771075" cy="770923"/>
          </a:xfrm>
          <a:prstGeom prst="pie">
            <a:avLst>
              <a:gd fmla="val 6190354" name="adj1"/>
              <a:gd fmla="val 14996165"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97"/>
          <p:cNvSpPr/>
          <p:nvPr/>
        </p:nvSpPr>
        <p:spPr>
          <a:xfrm rot="1822031">
            <a:off x="4866394" y="4589502"/>
            <a:ext cx="770859" cy="770949"/>
          </a:xfrm>
          <a:prstGeom prst="pie">
            <a:avLst>
              <a:gd fmla="val 4028252" name="adj1"/>
              <a:gd fmla="val 17183677"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97"/>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97"/>
          <p:cNvSpPr/>
          <p:nvPr/>
        </p:nvSpPr>
        <p:spPr>
          <a:xfrm rot="-176551">
            <a:off x="5736581" y="1956506"/>
            <a:ext cx="771417" cy="771117"/>
          </a:xfrm>
          <a:prstGeom prst="pie">
            <a:avLst>
              <a:gd fmla="val 6190354" name="adj1"/>
              <a:gd fmla="val 14996165"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97"/>
          <p:cNvSpPr/>
          <p:nvPr/>
        </p:nvSpPr>
        <p:spPr>
          <a:xfrm rot="10584502">
            <a:off x="5736711" y="1956736"/>
            <a:ext cx="771014" cy="770715"/>
          </a:xfrm>
          <a:prstGeom prst="pie">
            <a:avLst>
              <a:gd fmla="val 4028252" name="adj1"/>
              <a:gd fmla="val 17183677"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97"/>
          <p:cNvSpPr/>
          <p:nvPr/>
        </p:nvSpPr>
        <p:spPr>
          <a:xfrm rot="8348103">
            <a:off x="6575270" y="4575294"/>
            <a:ext cx="770773" cy="771105"/>
          </a:xfrm>
          <a:prstGeom prst="pie">
            <a:avLst>
              <a:gd fmla="val 6190354" name="adj1"/>
              <a:gd fmla="val 14996165"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97"/>
          <p:cNvSpPr/>
          <p:nvPr/>
        </p:nvSpPr>
        <p:spPr>
          <a:xfrm rot="-2492679">
            <a:off x="6575386" y="4575137"/>
            <a:ext cx="770804" cy="771601"/>
          </a:xfrm>
          <a:prstGeom prst="pie">
            <a:avLst>
              <a:gd fmla="val 4028252" name="adj1"/>
              <a:gd fmla="val 17183677"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97"/>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97"/>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97"/>
          <p:cNvSpPr txBox="1"/>
          <p:nvPr/>
        </p:nvSpPr>
        <p:spPr>
          <a:xfrm>
            <a:off x="7620000" y="21557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5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69" name="Google Shape;769;p97"/>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1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p:txBody>
      </p:sp>
      <p:sp>
        <p:nvSpPr>
          <p:cNvPr id="770" name="Google Shape;770;p97"/>
          <p:cNvSpPr txBox="1"/>
          <p:nvPr/>
        </p:nvSpPr>
        <p:spPr>
          <a:xfrm>
            <a:off x="0" y="45941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2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1" name="Google Shape;771;p97"/>
          <p:cNvSpPr txBox="1"/>
          <p:nvPr/>
        </p:nvSpPr>
        <p:spPr>
          <a:xfrm>
            <a:off x="7620000" y="53053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3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2" name="Google Shape;772;p97"/>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01</a:t>
            </a:r>
            <a:endParaRPr b="1" i="0" sz="2100" u="none" cap="none" strike="noStrike">
              <a:solidFill>
                <a:schemeClr val="dk2"/>
              </a:solidFill>
              <a:latin typeface="Roboto"/>
              <a:ea typeface="Roboto"/>
              <a:cs typeface="Roboto"/>
              <a:sym typeface="Roboto"/>
            </a:endParaRPr>
          </a:p>
        </p:txBody>
      </p:sp>
      <p:sp>
        <p:nvSpPr>
          <p:cNvPr id="773" name="Google Shape;773;p97"/>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02</a:t>
            </a:r>
            <a:endParaRPr b="1" i="0" sz="2100" u="none" cap="none" strike="noStrike">
              <a:solidFill>
                <a:srgbClr val="FFFFFF"/>
              </a:solidFill>
              <a:latin typeface="Roboto"/>
              <a:ea typeface="Roboto"/>
              <a:cs typeface="Roboto"/>
              <a:sym typeface="Roboto"/>
            </a:endParaRPr>
          </a:p>
        </p:txBody>
      </p:sp>
      <p:sp>
        <p:nvSpPr>
          <p:cNvPr id="774" name="Google Shape;774;p97"/>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75" name="Google Shape;775;p97"/>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04</a:t>
            </a:r>
            <a:endParaRPr b="1" i="0" sz="2100" u="none" cap="none" strike="noStrike">
              <a:solidFill>
                <a:srgbClr val="FFFFFF"/>
              </a:solidFill>
              <a:latin typeface="Roboto"/>
              <a:ea typeface="Roboto"/>
              <a:cs typeface="Roboto"/>
              <a:sym typeface="Roboto"/>
            </a:endParaRPr>
          </a:p>
        </p:txBody>
      </p:sp>
      <p:sp>
        <p:nvSpPr>
          <p:cNvPr id="776" name="Google Shape;776;p97"/>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05</a:t>
            </a:r>
            <a:endParaRPr b="1" i="0" sz="2100" u="none" cap="none" strike="noStrike">
              <a:solidFill>
                <a:schemeClr val="dk2"/>
              </a:solidFill>
              <a:latin typeface="Roboto"/>
              <a:ea typeface="Roboto"/>
              <a:cs typeface="Roboto"/>
              <a:sym typeface="Roboto"/>
            </a:endParaRPr>
          </a:p>
        </p:txBody>
      </p:sp>
      <p:sp>
        <p:nvSpPr>
          <p:cNvPr id="777" name="Google Shape;777;p97"/>
          <p:cNvSpPr txBox="1"/>
          <p:nvPr/>
        </p:nvSpPr>
        <p:spPr>
          <a:xfrm>
            <a:off x="7620000" y="3679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4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8" name="Google Shape;778;p9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79" name="Google Shape;779;p97"/>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9">
  <p:cSld name="CUSTOM_18">
    <p:spTree>
      <p:nvGrpSpPr>
        <p:cNvPr id="780" name="Shape 780"/>
        <p:cNvGrpSpPr/>
        <p:nvPr/>
      </p:nvGrpSpPr>
      <p:grpSpPr>
        <a:xfrm>
          <a:off x="0" y="0"/>
          <a:ext cx="0" cy="0"/>
          <a:chOff x="0" y="0"/>
          <a:chExt cx="0" cy="0"/>
        </a:xfrm>
      </p:grpSpPr>
      <p:sp>
        <p:nvSpPr>
          <p:cNvPr id="781" name="Google Shape;781;p98"/>
          <p:cNvSpPr/>
          <p:nvPr/>
        </p:nvSpPr>
        <p:spPr>
          <a:xfrm>
            <a:off x="6021139" y="1583567"/>
            <a:ext cx="4845300" cy="2043300"/>
          </a:xfrm>
          <a:prstGeom prst="round2DiagRect">
            <a:avLst>
              <a:gd fmla="val 0" name="adj1"/>
              <a:gd fmla="val 1339" name="adj2"/>
            </a:avLst>
          </a:prstGeom>
          <a:solidFill>
            <a:srgbClr val="F2F2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second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rgbClr val="9E9E9E"/>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rgbClr val="A9B7C0"/>
              </a:solidFill>
              <a:latin typeface="Arial"/>
              <a:ea typeface="Arial"/>
              <a:cs typeface="Arial"/>
              <a:sym typeface="Arial"/>
            </a:endParaRPr>
          </a:p>
        </p:txBody>
      </p:sp>
      <p:sp>
        <p:nvSpPr>
          <p:cNvPr id="782" name="Google Shape;782;p98"/>
          <p:cNvSpPr/>
          <p:nvPr/>
        </p:nvSpPr>
        <p:spPr>
          <a:xfrm>
            <a:off x="1098033" y="3708766"/>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fourth</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9E9E9E"/>
                </a:solidFill>
                <a:latin typeface="Arial"/>
                <a:ea typeface="Arial"/>
                <a:cs typeface="Arial"/>
                <a:sym typeface="Arial"/>
              </a:rPr>
              <a:t> </a:t>
            </a:r>
            <a:endParaRPr b="0" i="0" sz="1300" u="none" cap="none" strike="noStrike">
              <a:solidFill>
                <a:srgbClr val="9E9E9E"/>
              </a:solidFill>
              <a:latin typeface="Arial"/>
              <a:ea typeface="Arial"/>
              <a:cs typeface="Arial"/>
              <a:sym typeface="Arial"/>
            </a:endParaRPr>
          </a:p>
        </p:txBody>
      </p:sp>
      <p:sp>
        <p:nvSpPr>
          <p:cNvPr id="783" name="Google Shape;783;p98"/>
          <p:cNvSpPr/>
          <p:nvPr/>
        </p:nvSpPr>
        <p:spPr>
          <a:xfrm flipH="1">
            <a:off x="6020833" y="3708767"/>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third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rgbClr val="9E9E9E"/>
              </a:solidFill>
              <a:latin typeface="Roboto"/>
              <a:ea typeface="Roboto"/>
              <a:cs typeface="Roboto"/>
              <a:sym typeface="Roboto"/>
            </a:endParaRPr>
          </a:p>
        </p:txBody>
      </p:sp>
      <p:sp>
        <p:nvSpPr>
          <p:cNvPr id="784" name="Google Shape;784;p98"/>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85" name="Google Shape;785;p98"/>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86" name="Google Shape;786;p98"/>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02</a:t>
            </a:r>
            <a:endParaRPr b="1" i="0" sz="3200" u="none" cap="none" strike="noStrike">
              <a:solidFill>
                <a:srgbClr val="FFFFFF"/>
              </a:solidFill>
              <a:latin typeface="Roboto"/>
              <a:ea typeface="Roboto"/>
              <a:cs typeface="Roboto"/>
              <a:sym typeface="Roboto"/>
            </a:endParaRPr>
          </a:p>
        </p:txBody>
      </p:sp>
      <p:sp>
        <p:nvSpPr>
          <p:cNvPr id="787" name="Google Shape;787;p98"/>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88" name="Google Shape;788;p98"/>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03</a:t>
            </a:r>
            <a:endParaRPr b="1" i="0" sz="3200" u="none" cap="none" strike="noStrike">
              <a:solidFill>
                <a:srgbClr val="FFFFFF"/>
              </a:solidFill>
              <a:latin typeface="Roboto"/>
              <a:ea typeface="Roboto"/>
              <a:cs typeface="Roboto"/>
              <a:sym typeface="Roboto"/>
            </a:endParaRPr>
          </a:p>
        </p:txBody>
      </p:sp>
      <p:sp>
        <p:nvSpPr>
          <p:cNvPr id="789" name="Google Shape;789;p98"/>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0" name="Google Shape;790;p98"/>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0">
  <p:cSld name="CUSTOM_19">
    <p:spTree>
      <p:nvGrpSpPr>
        <p:cNvPr id="791" name="Shape 791"/>
        <p:cNvGrpSpPr/>
        <p:nvPr/>
      </p:nvGrpSpPr>
      <p:grpSpPr>
        <a:xfrm>
          <a:off x="0" y="0"/>
          <a:ext cx="0" cy="0"/>
          <a:chOff x="0" y="0"/>
          <a:chExt cx="0" cy="0"/>
        </a:xfrm>
      </p:grpSpPr>
      <p:sp>
        <p:nvSpPr>
          <p:cNvPr id="792" name="Google Shape;792;p99"/>
          <p:cNvSpPr/>
          <p:nvPr/>
        </p:nvSpPr>
        <p:spPr>
          <a:xfrm>
            <a:off x="6021139" y="1583567"/>
            <a:ext cx="4845300" cy="2043300"/>
          </a:xfrm>
          <a:prstGeom prst="round2DiagRect">
            <a:avLst>
              <a:gd fmla="val 0" name="adj1"/>
              <a:gd fmla="val 1339" name="adj2"/>
            </a:avLst>
          </a:prstGeom>
          <a:solidFill>
            <a:srgbClr val="00C7CC"/>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second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chemeClr val="dk2"/>
              </a:solidFill>
              <a:latin typeface="Arial"/>
              <a:ea typeface="Arial"/>
              <a:cs typeface="Arial"/>
              <a:sym typeface="Arial"/>
            </a:endParaRPr>
          </a:p>
        </p:txBody>
      </p:sp>
      <p:sp>
        <p:nvSpPr>
          <p:cNvPr id="793" name="Google Shape;793;p99"/>
          <p:cNvSpPr/>
          <p:nvPr/>
        </p:nvSpPr>
        <p:spPr>
          <a:xfrm>
            <a:off x="1098167" y="3708766"/>
            <a:ext cx="4845300" cy="2043300"/>
          </a:xfrm>
          <a:prstGeom prst="round2DiagRect">
            <a:avLst>
              <a:gd fmla="val 0" name="adj1"/>
              <a:gd fmla="val 0" name="adj2"/>
            </a:avLst>
          </a:prstGeom>
          <a:solidFill>
            <a:srgbClr val="2E5E73"/>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Roboto"/>
                <a:ea typeface="Roboto"/>
                <a:cs typeface="Roboto"/>
                <a:sym typeface="Roboto"/>
              </a:rPr>
              <a:t>This slide has 4 parts. Explain the </a:t>
            </a:r>
            <a:r>
              <a:rPr b="1" i="0" lang="en-US" sz="1500" u="none" cap="none" strike="noStrike">
                <a:solidFill>
                  <a:srgbClr val="FFFFFF"/>
                </a:solidFill>
                <a:latin typeface="Roboto"/>
                <a:ea typeface="Roboto"/>
                <a:cs typeface="Roboto"/>
                <a:sym typeface="Roboto"/>
              </a:rPr>
              <a:t>fourth</a:t>
            </a:r>
            <a:r>
              <a:rPr b="0" i="0" lang="en-US" sz="1500" u="none" cap="none" strike="noStrike">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FFFFFF"/>
                </a:solidFill>
                <a:latin typeface="Arial"/>
                <a:ea typeface="Arial"/>
                <a:cs typeface="Arial"/>
                <a:sym typeface="Arial"/>
              </a:rPr>
              <a:t> </a:t>
            </a:r>
            <a:endParaRPr b="0" i="0" sz="1300" u="none" cap="none" strike="noStrike">
              <a:solidFill>
                <a:srgbClr val="FFFFFF"/>
              </a:solidFill>
              <a:latin typeface="Arial"/>
              <a:ea typeface="Arial"/>
              <a:cs typeface="Arial"/>
              <a:sym typeface="Arial"/>
            </a:endParaRPr>
          </a:p>
        </p:txBody>
      </p:sp>
      <p:sp>
        <p:nvSpPr>
          <p:cNvPr id="794" name="Google Shape;794;p99"/>
          <p:cNvSpPr/>
          <p:nvPr/>
        </p:nvSpPr>
        <p:spPr>
          <a:xfrm flipH="1">
            <a:off x="6020833" y="3708767"/>
            <a:ext cx="4845300" cy="2043300"/>
          </a:xfrm>
          <a:prstGeom prst="round2DiagRect">
            <a:avLst>
              <a:gd fmla="val 0" name="adj1"/>
              <a:gd fmla="val 0" name="adj2"/>
            </a:avLst>
          </a:prstGeom>
          <a:solidFill>
            <a:srgbClr val="FCB91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third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5" name="Google Shape;795;p99"/>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6" name="Google Shape;796;p99"/>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97" name="Google Shape;797;p99"/>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02</a:t>
            </a:r>
            <a:endParaRPr b="1" i="0" sz="3200" u="none" cap="none" strike="noStrike">
              <a:solidFill>
                <a:schemeClr val="dk2"/>
              </a:solidFill>
              <a:latin typeface="Roboto"/>
              <a:ea typeface="Roboto"/>
              <a:cs typeface="Roboto"/>
              <a:sym typeface="Roboto"/>
            </a:endParaRPr>
          </a:p>
        </p:txBody>
      </p:sp>
      <p:sp>
        <p:nvSpPr>
          <p:cNvPr id="798" name="Google Shape;798;p99"/>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99" name="Google Shape;799;p99"/>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03</a:t>
            </a:r>
            <a:endParaRPr b="1" i="0" sz="3200" u="none" cap="none" strike="noStrike">
              <a:solidFill>
                <a:schemeClr val="dk2"/>
              </a:solidFill>
              <a:latin typeface="Roboto"/>
              <a:ea typeface="Roboto"/>
              <a:cs typeface="Roboto"/>
              <a:sym typeface="Roboto"/>
            </a:endParaRPr>
          </a:p>
        </p:txBody>
      </p:sp>
      <p:sp>
        <p:nvSpPr>
          <p:cNvPr id="800" name="Google Shape;800;p99"/>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1" name="Google Shape;801;p99"/>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1">
  <p:cSld name="CUSTOM_20">
    <p:spTree>
      <p:nvGrpSpPr>
        <p:cNvPr id="802" name="Shape 802"/>
        <p:cNvGrpSpPr/>
        <p:nvPr/>
      </p:nvGrpSpPr>
      <p:grpSpPr>
        <a:xfrm>
          <a:off x="0" y="0"/>
          <a:ext cx="0" cy="0"/>
          <a:chOff x="0" y="0"/>
          <a:chExt cx="0" cy="0"/>
        </a:xfrm>
      </p:grpSpPr>
      <p:sp>
        <p:nvSpPr>
          <p:cNvPr id="803" name="Google Shape;803;p100"/>
          <p:cNvSpPr/>
          <p:nvPr/>
        </p:nvSpPr>
        <p:spPr>
          <a:xfrm>
            <a:off x="4737136" y="1900563"/>
            <a:ext cx="2708100" cy="2708100"/>
          </a:xfrm>
          <a:prstGeom prst="ellipse">
            <a:avLst/>
          </a:prstGeom>
          <a:noFill/>
          <a:ln cap="flat" cmpd="sng" w="28575">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00"/>
          <p:cNvSpPr/>
          <p:nvPr/>
        </p:nvSpPr>
        <p:spPr>
          <a:xfrm>
            <a:off x="3766133" y="3267279"/>
            <a:ext cx="2708100" cy="2708100"/>
          </a:xfrm>
          <a:prstGeom prst="ellipse">
            <a:avLst/>
          </a:prstGeom>
          <a:noFill/>
          <a:ln cap="flat" cmpd="sng" w="28575">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00"/>
          <p:cNvSpPr/>
          <p:nvPr/>
        </p:nvSpPr>
        <p:spPr>
          <a:xfrm>
            <a:off x="5675754" y="3267279"/>
            <a:ext cx="2708100" cy="2708100"/>
          </a:xfrm>
          <a:prstGeom prst="ellipse">
            <a:avLst/>
          </a:prstGeom>
          <a:noFill/>
          <a:ln cap="flat" cmpd="sng" w="28575">
            <a:solidFill>
              <a:srgbClr val="1475D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6" name="Google Shape;806;p100"/>
          <p:cNvCxnSpPr/>
          <p:nvPr/>
        </p:nvCxnSpPr>
        <p:spPr>
          <a:xfrm rot="10800000">
            <a:off x="3233433" y="2433000"/>
            <a:ext cx="2806500" cy="0"/>
          </a:xfrm>
          <a:prstGeom prst="straightConnector1">
            <a:avLst/>
          </a:prstGeom>
          <a:noFill/>
          <a:ln cap="flat" cmpd="sng" w="9525">
            <a:solidFill>
              <a:srgbClr val="082D49"/>
            </a:solidFill>
            <a:prstDash val="solid"/>
            <a:round/>
            <a:headEnd len="sm" w="sm" type="oval"/>
            <a:tailEnd len="sm" w="sm" type="none"/>
          </a:ln>
        </p:spPr>
      </p:cxnSp>
      <p:sp>
        <p:nvSpPr>
          <p:cNvPr id="807" name="Google Shape;807;p100"/>
          <p:cNvSpPr txBox="1"/>
          <p:nvPr/>
        </p:nvSpPr>
        <p:spPr>
          <a:xfrm>
            <a:off x="398535" y="23688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08" name="Google Shape;808;p100"/>
          <p:cNvCxnSpPr/>
          <p:nvPr/>
        </p:nvCxnSpPr>
        <p:spPr>
          <a:xfrm rot="10800000">
            <a:off x="3241033" y="5220067"/>
            <a:ext cx="1467600" cy="0"/>
          </a:xfrm>
          <a:prstGeom prst="straightConnector1">
            <a:avLst/>
          </a:prstGeom>
          <a:noFill/>
          <a:ln cap="flat" cmpd="sng" w="9525">
            <a:solidFill>
              <a:srgbClr val="082D49"/>
            </a:solidFill>
            <a:prstDash val="solid"/>
            <a:round/>
            <a:headEnd len="sm" w="sm" type="oval"/>
            <a:tailEnd len="sm" w="sm" type="none"/>
          </a:ln>
        </p:spPr>
      </p:cxnSp>
      <p:sp>
        <p:nvSpPr>
          <p:cNvPr id="809" name="Google Shape;809;p100"/>
          <p:cNvSpPr txBox="1"/>
          <p:nvPr/>
        </p:nvSpPr>
        <p:spPr>
          <a:xfrm>
            <a:off x="398535" y="5156023"/>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10" name="Google Shape;810;p100"/>
          <p:cNvCxnSpPr/>
          <p:nvPr/>
        </p:nvCxnSpPr>
        <p:spPr>
          <a:xfrm rot="10800000">
            <a:off x="6039967" y="4393133"/>
            <a:ext cx="2639700" cy="0"/>
          </a:xfrm>
          <a:prstGeom prst="straightConnector1">
            <a:avLst/>
          </a:prstGeom>
          <a:noFill/>
          <a:ln cap="flat" cmpd="sng" w="9525">
            <a:solidFill>
              <a:srgbClr val="CCCCCC"/>
            </a:solidFill>
            <a:prstDash val="solid"/>
            <a:round/>
            <a:headEnd len="sm" w="sm" type="none"/>
            <a:tailEnd len="sm" w="sm" type="oval"/>
          </a:ln>
        </p:spPr>
      </p:cxnSp>
      <p:sp>
        <p:nvSpPr>
          <p:cNvPr id="811" name="Google Shape;811;p100"/>
          <p:cNvSpPr txBox="1"/>
          <p:nvPr/>
        </p:nvSpPr>
        <p:spPr>
          <a:xfrm>
            <a:off x="8782304" y="4343233"/>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2" name="Google Shape;812;p100"/>
          <p:cNvCxnSpPr/>
          <p:nvPr/>
        </p:nvCxnSpPr>
        <p:spPr>
          <a:xfrm rot="10800000">
            <a:off x="6871433" y="3379550"/>
            <a:ext cx="1915200" cy="0"/>
          </a:xfrm>
          <a:prstGeom prst="straightConnector1">
            <a:avLst/>
          </a:prstGeom>
          <a:noFill/>
          <a:ln cap="flat" cmpd="sng" w="9525">
            <a:solidFill>
              <a:srgbClr val="CCCCCC"/>
            </a:solidFill>
            <a:prstDash val="solid"/>
            <a:round/>
            <a:headEnd len="sm" w="sm" type="none"/>
            <a:tailEnd len="sm" w="sm" type="oval"/>
          </a:ln>
        </p:spPr>
      </p:cxnSp>
      <p:sp>
        <p:nvSpPr>
          <p:cNvPr id="813" name="Google Shape;813;p100"/>
          <p:cNvSpPr txBox="1"/>
          <p:nvPr/>
        </p:nvSpPr>
        <p:spPr>
          <a:xfrm>
            <a:off x="8786635" y="33404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4" name="Google Shape;814;p100"/>
          <p:cNvCxnSpPr/>
          <p:nvPr/>
        </p:nvCxnSpPr>
        <p:spPr>
          <a:xfrm rot="10800000">
            <a:off x="3297633" y="3703567"/>
            <a:ext cx="1690800" cy="0"/>
          </a:xfrm>
          <a:prstGeom prst="straightConnector1">
            <a:avLst/>
          </a:prstGeom>
          <a:noFill/>
          <a:ln cap="flat" cmpd="sng" w="9525">
            <a:solidFill>
              <a:srgbClr val="CCCCCC"/>
            </a:solidFill>
            <a:prstDash val="solid"/>
            <a:round/>
            <a:headEnd len="sm" w="sm" type="oval"/>
            <a:tailEnd len="sm" w="sm" type="none"/>
          </a:ln>
        </p:spPr>
      </p:cxnSp>
      <p:sp>
        <p:nvSpPr>
          <p:cNvPr id="815" name="Google Shape;815;p100"/>
          <p:cNvSpPr txBox="1"/>
          <p:nvPr/>
        </p:nvSpPr>
        <p:spPr>
          <a:xfrm>
            <a:off x="471868" y="363950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6" name="Google Shape;816;p100"/>
          <p:cNvCxnSpPr/>
          <p:nvPr/>
        </p:nvCxnSpPr>
        <p:spPr>
          <a:xfrm rot="10800000">
            <a:off x="7111900" y="5410033"/>
            <a:ext cx="1707300" cy="0"/>
          </a:xfrm>
          <a:prstGeom prst="straightConnector1">
            <a:avLst/>
          </a:prstGeom>
          <a:noFill/>
          <a:ln cap="flat" cmpd="sng" w="9525">
            <a:solidFill>
              <a:srgbClr val="082D49"/>
            </a:solidFill>
            <a:prstDash val="solid"/>
            <a:round/>
            <a:headEnd len="sm" w="sm" type="none"/>
            <a:tailEnd len="sm" w="sm" type="oval"/>
          </a:ln>
        </p:spPr>
      </p:cxnSp>
      <p:sp>
        <p:nvSpPr>
          <p:cNvPr id="817" name="Google Shape;817;p100"/>
          <p:cNvSpPr txBox="1"/>
          <p:nvPr/>
        </p:nvSpPr>
        <p:spPr>
          <a:xfrm>
            <a:off x="8782304" y="5346000"/>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sp>
        <p:nvSpPr>
          <p:cNvPr id="818" name="Google Shape;818;p100"/>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19" name="Google Shape;819;p100"/>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0" name="Shape 820"/>
        <p:cNvGrpSpPr/>
        <p:nvPr/>
      </p:nvGrpSpPr>
      <p:grpSpPr>
        <a:xfrm>
          <a:off x="0" y="0"/>
          <a:ext cx="0" cy="0"/>
          <a:chOff x="0" y="0"/>
          <a:chExt cx="0" cy="0"/>
        </a:xfrm>
      </p:grpSpPr>
      <p:sp>
        <p:nvSpPr>
          <p:cNvPr id="821" name="Google Shape;821;p101"/>
          <p:cNvSpPr txBox="1"/>
          <p:nvPr>
            <p:ph idx="1" type="body"/>
          </p:nvPr>
        </p:nvSpPr>
        <p:spPr>
          <a:xfrm>
            <a:off x="923067" y="1497267"/>
            <a:ext cx="10853100" cy="4594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22" name="Google Shape;822;p10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23" name="Google Shape;823;p101"/>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824" name="Shape 824"/>
        <p:cNvGrpSpPr/>
        <p:nvPr/>
      </p:nvGrpSpPr>
      <p:grpSpPr>
        <a:xfrm>
          <a:off x="0" y="0"/>
          <a:ext cx="0" cy="0"/>
          <a:chOff x="0" y="0"/>
          <a:chExt cx="0" cy="0"/>
        </a:xfrm>
      </p:grpSpPr>
      <p:sp>
        <p:nvSpPr>
          <p:cNvPr id="825" name="Google Shape;825;p102"/>
          <p:cNvSpPr txBox="1"/>
          <p:nvPr>
            <p:ph type="ctrTitle"/>
          </p:nvPr>
        </p:nvSpPr>
        <p:spPr>
          <a:xfrm>
            <a:off x="0" y="992767"/>
            <a:ext cx="12192000" cy="2736900"/>
          </a:xfrm>
          <a:prstGeom prst="rect">
            <a:avLst/>
          </a:prstGeom>
          <a:noFill/>
          <a:ln>
            <a:noFill/>
          </a:ln>
        </p:spPr>
        <p:txBody>
          <a:bodyPr anchorCtr="0" anchor="b" bIns="121900" lIns="487675"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826" name="Google Shape;826;p10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827" name="Google Shape;827;p10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1">
  <p:cSld name="CUSTOM_21">
    <p:spTree>
      <p:nvGrpSpPr>
        <p:cNvPr id="58" name="Shape 58"/>
        <p:cNvGrpSpPr/>
        <p:nvPr/>
      </p:nvGrpSpPr>
      <p:grpSpPr>
        <a:xfrm>
          <a:off x="0" y="0"/>
          <a:ext cx="0" cy="0"/>
          <a:chOff x="0" y="0"/>
          <a:chExt cx="0" cy="0"/>
        </a:xfrm>
      </p:grpSpPr>
      <p:sp>
        <p:nvSpPr>
          <p:cNvPr id="59" name="Google Shape;59;p44"/>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4"/>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4"/>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4"/>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4"/>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4"/>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4"/>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66" name="Google Shape;66;p44"/>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67" name="Google Shape;67;p44"/>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68" name="Google Shape;68;p44"/>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69" name="Google Shape;69;p44"/>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70" name="Google Shape;70;p44"/>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71" name="Google Shape;71;p44"/>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2" name="Google Shape;72;p44"/>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3" name="Google Shape;73;p44"/>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4" name="Google Shape;74;p44"/>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5" name="Google Shape;75;p44"/>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6" name="Google Shape;76;p44"/>
          <p:cNvSpPr txBox="1"/>
          <p:nvPr>
            <p:ph idx="6" type="subTitle"/>
          </p:nvPr>
        </p:nvSpPr>
        <p:spPr>
          <a:xfrm>
            <a:off x="1632833" y="582685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cxnSp>
        <p:nvCxnSpPr>
          <p:cNvPr id="77" name="Google Shape;77;p44"/>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78" name="Google Shape;78;p44"/>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 name="Google Shape;79;p44"/>
          <p:cNvSpPr txBox="1"/>
          <p:nvPr>
            <p:ph idx="7"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 name="Google Shape;80;p44"/>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p44"/>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2">
  <p:cSld name="CUSTOM_21_2">
    <p:spTree>
      <p:nvGrpSpPr>
        <p:cNvPr id="82" name="Shape 82"/>
        <p:cNvGrpSpPr/>
        <p:nvPr/>
      </p:nvGrpSpPr>
      <p:grpSpPr>
        <a:xfrm>
          <a:off x="0" y="0"/>
          <a:ext cx="0" cy="0"/>
          <a:chOff x="0" y="0"/>
          <a:chExt cx="0" cy="0"/>
        </a:xfrm>
      </p:grpSpPr>
      <p:cxnSp>
        <p:nvCxnSpPr>
          <p:cNvPr id="83" name="Google Shape;83;p45"/>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84" name="Google Shape;84;p45"/>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5" name="Google Shape;85;p45"/>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6" name="Google Shape;86;p45"/>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p45"/>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slide">
  <p:cSld name="CUSTOM_23">
    <p:bg>
      <p:bgPr>
        <a:solidFill>
          <a:srgbClr val="F2F2F2"/>
        </a:solidFill>
      </p:bgPr>
    </p:bg>
    <p:spTree>
      <p:nvGrpSpPr>
        <p:cNvPr id="88" name="Shape 88"/>
        <p:cNvGrpSpPr/>
        <p:nvPr/>
      </p:nvGrpSpPr>
      <p:grpSpPr>
        <a:xfrm>
          <a:off x="0" y="0"/>
          <a:ext cx="0" cy="0"/>
          <a:chOff x="0" y="0"/>
          <a:chExt cx="0" cy="0"/>
        </a:xfrm>
      </p:grpSpPr>
      <p:sp>
        <p:nvSpPr>
          <p:cNvPr id="89" name="Google Shape;89;p46"/>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6"/>
          <p:cNvSpPr txBox="1"/>
          <p:nvPr/>
        </p:nvSpPr>
        <p:spPr>
          <a:xfrm>
            <a:off x="-7834" y="271467"/>
            <a:ext cx="122247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Activity: </a:t>
            </a:r>
            <a:endParaRPr b="1" i="0" sz="3200" u="none" cap="none" strike="noStrike">
              <a:solidFill>
                <a:srgbClr val="2E5E73"/>
              </a:solidFill>
              <a:latin typeface="Roboto"/>
              <a:ea typeface="Roboto"/>
              <a:cs typeface="Roboto"/>
              <a:sym typeface="Roboto"/>
            </a:endParaRPr>
          </a:p>
        </p:txBody>
      </p:sp>
      <p:sp>
        <p:nvSpPr>
          <p:cNvPr id="91" name="Google Shape;91;p46"/>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92" name="Google Shape;92;p46"/>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cxnSp>
        <p:nvCxnSpPr>
          <p:cNvPr id="93" name="Google Shape;93;p46"/>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94" name="Google Shape;94;p46"/>
          <p:cNvSpPr txBox="1"/>
          <p:nvPr>
            <p:ph idx="1" type="subTitle"/>
          </p:nvPr>
        </p:nvSpPr>
        <p:spPr>
          <a:xfrm>
            <a:off x="1091433" y="2302633"/>
            <a:ext cx="8691600" cy="2821500"/>
          </a:xfrm>
          <a:prstGeom prst="rect">
            <a:avLst/>
          </a:prstGeom>
          <a:noFill/>
          <a:ln>
            <a:noFill/>
          </a:ln>
        </p:spPr>
        <p:txBody>
          <a:bodyPr anchorCtr="0" anchor="t" bIns="121900" lIns="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95" name="Google Shape;95;p46"/>
          <p:cNvSpPr txBox="1"/>
          <p:nvPr>
            <p:ph idx="2" type="subTitle"/>
          </p:nvPr>
        </p:nvSpPr>
        <p:spPr>
          <a:xfrm>
            <a:off x="0" y="5661867"/>
            <a:ext cx="11604900" cy="430800"/>
          </a:xfrm>
          <a:prstGeom prst="rect">
            <a:avLst/>
          </a:prstGeom>
          <a:noFill/>
          <a:ln>
            <a:noFill/>
          </a:ln>
        </p:spPr>
        <p:txBody>
          <a:bodyPr anchorCtr="0" anchor="t" bIns="121900" lIns="121900" spcFirstLastPara="1" rIns="121900" wrap="square" tIns="121900">
            <a:noAutofit/>
          </a:bodyPr>
          <a:lstStyle>
            <a:lvl1pPr lvl="0" algn="r">
              <a:lnSpc>
                <a:spcPct val="115000"/>
              </a:lnSpc>
              <a:spcBef>
                <a:spcPts val="0"/>
              </a:spcBef>
              <a:spcAft>
                <a:spcPts val="0"/>
              </a:spcAft>
              <a:buSzPts val="1900"/>
              <a:buNone/>
              <a:defRPr sz="1900"/>
            </a:lvl1pPr>
            <a:lvl2pPr lvl="1" algn="r">
              <a:lnSpc>
                <a:spcPct val="115000"/>
              </a:lnSpc>
              <a:spcBef>
                <a:spcPts val="0"/>
              </a:spcBef>
              <a:spcAft>
                <a:spcPts val="0"/>
              </a:spcAft>
              <a:buSzPts val="1900"/>
              <a:buNone/>
              <a:defRPr/>
            </a:lvl2pPr>
            <a:lvl3pPr lvl="2" algn="r">
              <a:lnSpc>
                <a:spcPct val="115000"/>
              </a:lnSpc>
              <a:spcBef>
                <a:spcPts val="0"/>
              </a:spcBef>
              <a:spcAft>
                <a:spcPts val="0"/>
              </a:spcAft>
              <a:buSzPts val="1900"/>
              <a:buNone/>
              <a:defRPr/>
            </a:lvl3pPr>
            <a:lvl4pPr lvl="3" algn="r">
              <a:lnSpc>
                <a:spcPct val="115000"/>
              </a:lnSpc>
              <a:spcBef>
                <a:spcPts val="0"/>
              </a:spcBef>
              <a:spcAft>
                <a:spcPts val="0"/>
              </a:spcAft>
              <a:buSzPts val="1900"/>
              <a:buNone/>
              <a:defRPr/>
            </a:lvl4pPr>
            <a:lvl5pPr lvl="4" algn="r">
              <a:lnSpc>
                <a:spcPct val="115000"/>
              </a:lnSpc>
              <a:spcBef>
                <a:spcPts val="0"/>
              </a:spcBef>
              <a:spcAft>
                <a:spcPts val="0"/>
              </a:spcAft>
              <a:buSzPts val="1900"/>
              <a:buNone/>
              <a:defRPr/>
            </a:lvl5pPr>
            <a:lvl6pPr lvl="5" algn="r">
              <a:lnSpc>
                <a:spcPct val="115000"/>
              </a:lnSpc>
              <a:spcBef>
                <a:spcPts val="0"/>
              </a:spcBef>
              <a:spcAft>
                <a:spcPts val="0"/>
              </a:spcAft>
              <a:buSzPts val="1900"/>
              <a:buNone/>
              <a:defRPr/>
            </a:lvl6pPr>
            <a:lvl7pPr lvl="6" algn="r">
              <a:lnSpc>
                <a:spcPct val="115000"/>
              </a:lnSpc>
              <a:spcBef>
                <a:spcPts val="0"/>
              </a:spcBef>
              <a:spcAft>
                <a:spcPts val="0"/>
              </a:spcAft>
              <a:buSzPts val="1900"/>
              <a:buNone/>
              <a:defRPr/>
            </a:lvl7pPr>
            <a:lvl8pPr lvl="7" algn="r">
              <a:lnSpc>
                <a:spcPct val="115000"/>
              </a:lnSpc>
              <a:spcBef>
                <a:spcPts val="0"/>
              </a:spcBef>
              <a:spcAft>
                <a:spcPts val="0"/>
              </a:spcAft>
              <a:buSzPts val="1900"/>
              <a:buNone/>
              <a:defRPr/>
            </a:lvl8pPr>
            <a:lvl9pPr lvl="8" algn="r">
              <a:lnSpc>
                <a:spcPct val="115000"/>
              </a:lnSpc>
              <a:spcBef>
                <a:spcPts val="0"/>
              </a:spcBef>
              <a:spcAft>
                <a:spcPts val="0"/>
              </a:spcAft>
              <a:buSzPts val="1900"/>
              <a:buNone/>
              <a:defRPr/>
            </a:lvl9pPr>
          </a:lstStyle>
          <a:p/>
        </p:txBody>
      </p:sp>
      <p:pic>
        <p:nvPicPr>
          <p:cNvPr id="96" name="Google Shape;96;p46"/>
          <p:cNvPicPr preferRelativeResize="0"/>
          <p:nvPr/>
        </p:nvPicPr>
        <p:blipFill rotWithShape="1">
          <a:blip r:embed="rId3">
            <a:alphaModFix/>
          </a:blip>
          <a:srcRect b="0" l="0" r="0" t="0"/>
          <a:stretch/>
        </p:blipFill>
        <p:spPr>
          <a:xfrm>
            <a:off x="297095" y="430900"/>
            <a:ext cx="532143" cy="524800"/>
          </a:xfrm>
          <a:prstGeom prst="rect">
            <a:avLst/>
          </a:prstGeom>
          <a:noFill/>
          <a:ln>
            <a:noFill/>
          </a:ln>
        </p:spPr>
      </p:pic>
      <p:sp>
        <p:nvSpPr>
          <p:cNvPr id="97" name="Google Shape;97;p46"/>
          <p:cNvSpPr txBox="1"/>
          <p:nvPr>
            <p:ph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theme" Target="../theme/theme1.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0" y="170800"/>
            <a:ext cx="12192000" cy="763500"/>
          </a:xfrm>
          <a:prstGeom prst="rect">
            <a:avLst/>
          </a:prstGeom>
          <a:noFill/>
          <a:ln>
            <a:noFill/>
          </a:ln>
        </p:spPr>
        <p:txBody>
          <a:bodyPr anchorCtr="0" anchor="t" bIns="121900" lIns="487675" spcFirstLastPara="1" rIns="121900" wrap="square" tIns="121900">
            <a:noAutofit/>
          </a:bodyPr>
          <a:lstStyle>
            <a:lvl1pPr lvl="0" marR="0" rtl="0" algn="l">
              <a:lnSpc>
                <a:spcPct val="100000"/>
              </a:lnSpc>
              <a:spcBef>
                <a:spcPts val="0"/>
              </a:spcBef>
              <a:spcAft>
                <a:spcPts val="0"/>
              </a:spcAft>
              <a:buClr>
                <a:srgbClr val="2E5E73"/>
              </a:buClr>
              <a:buSzPts val="3200"/>
              <a:buFont typeface="Roboto"/>
              <a:buNone/>
              <a:defRPr b="1" i="0" sz="3200" u="none" cap="none" strike="noStrike">
                <a:solidFill>
                  <a:srgbClr val="2E5E73"/>
                </a:solidFill>
                <a:latin typeface="Roboto"/>
                <a:ea typeface="Roboto"/>
                <a:cs typeface="Roboto"/>
                <a:sym typeface="Roboto"/>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25"/>
          <p:cNvSpPr txBox="1"/>
          <p:nvPr>
            <p:ph idx="1" type="body"/>
          </p:nvPr>
        </p:nvSpPr>
        <p:spPr>
          <a:xfrm>
            <a:off x="48768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rgbClr val="2E5E73"/>
              </a:buClr>
              <a:buSzPts val="2400"/>
              <a:buFont typeface="Roboto Light"/>
              <a:buChar char="●"/>
              <a:defRPr b="0" i="0" sz="2400" u="none" cap="none" strike="noStrike">
                <a:solidFill>
                  <a:srgbClr val="2E5E73"/>
                </a:solidFill>
                <a:latin typeface="Roboto Light"/>
                <a:ea typeface="Roboto Light"/>
                <a:cs typeface="Roboto Light"/>
                <a:sym typeface="Roboto Light"/>
              </a:defRPr>
            </a:lvl1pPr>
            <a:lvl2pPr indent="-349250" lvl="1" marL="914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2pPr>
            <a:lvl3pPr indent="-349250" lvl="2" marL="1371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3pPr>
            <a:lvl4pPr indent="-349250" lvl="3" marL="1828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4pPr>
            <a:lvl5pPr indent="-349250" lvl="4" marL="22860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5pPr>
            <a:lvl6pPr indent="-349250" lvl="5" marL="27432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6pPr>
            <a:lvl7pPr indent="-349250" lvl="6" marL="3200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7pPr>
            <a:lvl8pPr indent="-349250" lvl="7" marL="3657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8pPr>
            <a:lvl9pPr indent="-349250" lvl="8" marL="4114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1.png"/><Relationship Id="rId4" Type="http://schemas.openxmlformats.org/officeDocument/2006/relationships/image" Target="../media/image39.png"/><Relationship Id="rId5" Type="http://schemas.openxmlformats.org/officeDocument/2006/relationships/image" Target="../media/image42.png"/><Relationship Id="rId6" Type="http://schemas.openxmlformats.org/officeDocument/2006/relationships/image" Target="../media/image40.png"/><Relationship Id="rId7"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6.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D49"/>
        </a:solidFill>
      </p:bgPr>
    </p:bg>
    <p:spTree>
      <p:nvGrpSpPr>
        <p:cNvPr id="831" name="Shape 831"/>
        <p:cNvGrpSpPr/>
        <p:nvPr/>
      </p:nvGrpSpPr>
      <p:grpSpPr>
        <a:xfrm>
          <a:off x="0" y="0"/>
          <a:ext cx="0" cy="0"/>
          <a:chOff x="0" y="0"/>
          <a:chExt cx="0" cy="0"/>
        </a:xfrm>
      </p:grpSpPr>
      <p:sp>
        <p:nvSpPr>
          <p:cNvPr id="832" name="Google Shape;832;p1"/>
          <p:cNvSpPr txBox="1"/>
          <p:nvPr/>
        </p:nvSpPr>
        <p:spPr>
          <a:xfrm>
            <a:off x="5509450" y="1101425"/>
            <a:ext cx="3158100" cy="79864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210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AI Boot Camp </a:t>
            </a:r>
            <a:r>
              <a:rPr b="1" i="0" lang="en-US" sz="1600" u="none" cap="none" strike="noStrike">
                <a:solidFill>
                  <a:srgbClr val="FCB912"/>
                </a:solidFill>
                <a:latin typeface="Roboto"/>
                <a:ea typeface="Roboto"/>
                <a:cs typeface="Roboto"/>
                <a:sym typeface="Roboto"/>
              </a:rPr>
              <a:t>Project 2</a:t>
            </a:r>
            <a:endParaRPr b="1" i="0" sz="1600" u="none" cap="none" strike="noStrike">
              <a:solidFill>
                <a:srgbClr val="FCB912"/>
              </a:solidFill>
              <a:latin typeface="Roboto"/>
              <a:ea typeface="Roboto"/>
              <a:cs typeface="Roboto"/>
              <a:sym typeface="Roboto"/>
            </a:endParaRPr>
          </a:p>
        </p:txBody>
      </p:sp>
      <p:sp>
        <p:nvSpPr>
          <p:cNvPr id="833" name="Google Shape;833;p1"/>
          <p:cNvSpPr txBox="1"/>
          <p:nvPr>
            <p:ph type="title"/>
          </p:nvPr>
        </p:nvSpPr>
        <p:spPr>
          <a:xfrm>
            <a:off x="5144832" y="1946466"/>
            <a:ext cx="6752200" cy="3618589"/>
          </a:xfrm>
          <a:prstGeom prst="rect">
            <a:avLst/>
          </a:prstGeom>
          <a:noFill/>
          <a:ln>
            <a:noFill/>
          </a:ln>
        </p:spPr>
        <p:txBody>
          <a:bodyPr anchorCtr="0" anchor="t" bIns="121900" lIns="487675" spcFirstLastPara="1" rIns="121900" wrap="square" tIns="121900">
            <a:noAutofit/>
          </a:bodyPr>
          <a:lstStyle/>
          <a:p>
            <a:pPr indent="0" lvl="0" marL="0" rtl="0" algn="l">
              <a:lnSpc>
                <a:spcPct val="100000"/>
              </a:lnSpc>
              <a:spcBef>
                <a:spcPts val="0"/>
              </a:spcBef>
              <a:spcAft>
                <a:spcPts val="0"/>
              </a:spcAft>
              <a:buSzPts val="1300"/>
              <a:buNone/>
            </a:pPr>
            <a:r>
              <a:rPr b="0" lang="en-US" sz="4400">
                <a:solidFill>
                  <a:schemeClr val="lt1"/>
                </a:solidFill>
                <a:latin typeface="Roboto Medium"/>
                <a:ea typeface="Roboto Medium"/>
                <a:cs typeface="Roboto Medium"/>
                <a:sym typeface="Roboto Medium"/>
              </a:rPr>
              <a:t>Paint Sales Forecasting System</a:t>
            </a:r>
            <a:endParaRPr b="0" sz="4400">
              <a:solidFill>
                <a:schemeClr val="lt1"/>
              </a:solidFill>
              <a:latin typeface="Roboto Medium"/>
              <a:ea typeface="Roboto Medium"/>
              <a:cs typeface="Roboto Medium"/>
              <a:sym typeface="Roboto Medium"/>
            </a:endParaRPr>
          </a:p>
        </p:txBody>
      </p:sp>
      <p:sp>
        <p:nvSpPr>
          <p:cNvPr id="834" name="Google Shape;834;p1"/>
          <p:cNvSpPr txBox="1"/>
          <p:nvPr/>
        </p:nvSpPr>
        <p:spPr>
          <a:xfrm>
            <a:off x="292750" y="4940987"/>
            <a:ext cx="5216700" cy="1631175"/>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Team Members: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Gale Gates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Steven Hill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Tatiana Lee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Terry Welsh</a:t>
            </a:r>
            <a:endParaRPr b="0" i="0" sz="1400" u="none" cap="none" strike="noStrike">
              <a:solidFill>
                <a:srgbClr val="000000"/>
              </a:solidFill>
              <a:latin typeface="Arial"/>
              <a:ea typeface="Arial"/>
              <a:cs typeface="Arial"/>
              <a:sym typeface="Arial"/>
            </a:endParaRPr>
          </a:p>
        </p:txBody>
      </p:sp>
      <p:cxnSp>
        <p:nvCxnSpPr>
          <p:cNvPr id="835" name="Google Shape;835;p1"/>
          <p:cNvCxnSpPr/>
          <p:nvPr/>
        </p:nvCxnSpPr>
        <p:spPr>
          <a:xfrm>
            <a:off x="4929900" y="1594025"/>
            <a:ext cx="7262100" cy="0"/>
          </a:xfrm>
          <a:prstGeom prst="straightConnector1">
            <a:avLst/>
          </a:prstGeom>
          <a:noFill/>
          <a:ln cap="flat" cmpd="sng" w="19050">
            <a:solidFill>
              <a:schemeClr val="lt1"/>
            </a:solidFill>
            <a:prstDash val="solid"/>
            <a:round/>
            <a:headEnd len="sm" w="sm"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g2735b6beef8_2_3"/>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Evaluating the model</a:t>
            </a:r>
            <a:endParaRPr b="1" i="0" sz="1800" u="none" cap="none" strike="noStrike">
              <a:solidFill>
                <a:schemeClr val="lt1"/>
              </a:solidFill>
              <a:latin typeface="Arial"/>
              <a:ea typeface="Arial"/>
              <a:cs typeface="Arial"/>
              <a:sym typeface="Arial"/>
            </a:endParaRPr>
          </a:p>
        </p:txBody>
      </p:sp>
      <p:sp>
        <p:nvSpPr>
          <p:cNvPr id="912" name="Google Shape;912;g2735b6beef8_2_3"/>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13" name="Google Shape;913;g2735b6beef8_2_3"/>
          <p:cNvPicPr preferRelativeResize="0"/>
          <p:nvPr/>
        </p:nvPicPr>
        <p:blipFill>
          <a:blip r:embed="rId3">
            <a:alphaModFix/>
          </a:blip>
          <a:stretch>
            <a:fillRect/>
          </a:stretch>
        </p:blipFill>
        <p:spPr>
          <a:xfrm>
            <a:off x="426000" y="1737360"/>
            <a:ext cx="7003560" cy="4511750"/>
          </a:xfrm>
          <a:prstGeom prst="rect">
            <a:avLst/>
          </a:prstGeom>
          <a:noFill/>
          <a:ln>
            <a:noFill/>
          </a:ln>
        </p:spPr>
      </p:pic>
      <p:sp>
        <p:nvSpPr>
          <p:cNvPr id="914" name="Google Shape;914;g2735b6beef8_2_3"/>
          <p:cNvSpPr txBox="1"/>
          <p:nvPr/>
        </p:nvSpPr>
        <p:spPr>
          <a:xfrm>
            <a:off x="7675500" y="3170725"/>
            <a:ext cx="4102800" cy="25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50">
                <a:solidFill>
                  <a:srgbClr val="0D0D0D"/>
                </a:solidFill>
              </a:rPr>
              <a:t>Store 1 R-squared: 0.039465408247932765</a:t>
            </a:r>
            <a:endParaRPr sz="1550">
              <a:solidFill>
                <a:srgbClr val="0D0D0D"/>
              </a:solidFill>
            </a:endParaRPr>
          </a:p>
          <a:p>
            <a:pPr indent="0" lvl="0" marL="0" rtl="0" algn="l">
              <a:spcBef>
                <a:spcPts val="0"/>
              </a:spcBef>
              <a:spcAft>
                <a:spcPts val="0"/>
              </a:spcAft>
              <a:buNone/>
            </a:pPr>
            <a:r>
              <a:t/>
            </a:r>
            <a:endParaRPr sz="1550">
              <a:solidFill>
                <a:srgbClr val="0D0D0D"/>
              </a:solidFill>
            </a:endParaRPr>
          </a:p>
          <a:p>
            <a:pPr indent="0" lvl="0" marL="0" rtl="0" algn="l">
              <a:spcBef>
                <a:spcPts val="0"/>
              </a:spcBef>
              <a:spcAft>
                <a:spcPts val="0"/>
              </a:spcAft>
              <a:buNone/>
            </a:pPr>
            <a:r>
              <a:rPr lang="en-US" sz="1550">
                <a:solidFill>
                  <a:srgbClr val="0D0D0D"/>
                </a:solidFill>
              </a:rPr>
              <a:t>Store 2 R-squared: 0.16395653918063002</a:t>
            </a:r>
            <a:endParaRPr sz="1550">
              <a:solidFill>
                <a:srgbClr val="0D0D0D"/>
              </a:solidFill>
            </a:endParaRPr>
          </a:p>
          <a:p>
            <a:pPr indent="0" lvl="0" marL="0" rtl="0" algn="l">
              <a:spcBef>
                <a:spcPts val="0"/>
              </a:spcBef>
              <a:spcAft>
                <a:spcPts val="0"/>
              </a:spcAft>
              <a:buNone/>
            </a:pPr>
            <a:r>
              <a:t/>
            </a:r>
            <a:endParaRPr sz="1550">
              <a:solidFill>
                <a:srgbClr val="0D0D0D"/>
              </a:solidFill>
            </a:endParaRPr>
          </a:p>
          <a:p>
            <a:pPr indent="0" lvl="0" marL="0" rtl="0" algn="l">
              <a:spcBef>
                <a:spcPts val="0"/>
              </a:spcBef>
              <a:spcAft>
                <a:spcPts val="0"/>
              </a:spcAft>
              <a:buNone/>
            </a:pPr>
            <a:r>
              <a:rPr lang="en-US" sz="1550">
                <a:solidFill>
                  <a:srgbClr val="0D0D0D"/>
                </a:solidFill>
              </a:rPr>
              <a:t>Store 3 R-squared: 0.24418909055509908</a:t>
            </a:r>
            <a:endParaRPr sz="1550">
              <a:solidFill>
                <a:srgbClr val="0D0D0D"/>
              </a:solidFill>
            </a:endParaRPr>
          </a:p>
          <a:p>
            <a:pPr indent="0" lvl="0" marL="0" rtl="0" algn="l">
              <a:spcBef>
                <a:spcPts val="0"/>
              </a:spcBef>
              <a:spcAft>
                <a:spcPts val="0"/>
              </a:spcAft>
              <a:buNone/>
            </a:pPr>
            <a:r>
              <a:t/>
            </a:r>
            <a:endParaRPr sz="1550">
              <a:solidFill>
                <a:srgbClr val="0D0D0D"/>
              </a:solidFill>
            </a:endParaRPr>
          </a:p>
          <a:p>
            <a:pPr indent="0" lvl="0" marL="0" rtl="0" algn="l">
              <a:spcBef>
                <a:spcPts val="0"/>
              </a:spcBef>
              <a:spcAft>
                <a:spcPts val="0"/>
              </a:spcAft>
              <a:buNone/>
            </a:pPr>
            <a:r>
              <a:rPr lang="en-US" sz="1550">
                <a:solidFill>
                  <a:srgbClr val="0D0D0D"/>
                </a:solidFill>
              </a:rPr>
              <a:t>Store 4 R-squared: 0.052728537432494504</a:t>
            </a:r>
            <a:endParaRPr sz="1550">
              <a:solidFill>
                <a:srgbClr val="0D0D0D"/>
              </a:solidFill>
            </a:endParaRPr>
          </a:p>
          <a:p>
            <a:pPr indent="0" lvl="0" marL="0" rtl="0" algn="l">
              <a:spcBef>
                <a:spcPts val="0"/>
              </a:spcBef>
              <a:spcAft>
                <a:spcPts val="0"/>
              </a:spcAft>
              <a:buNone/>
            </a:pPr>
            <a:r>
              <a:t/>
            </a:r>
            <a:endParaRPr sz="1550">
              <a:solidFill>
                <a:srgbClr val="0D0D0D"/>
              </a:solidFill>
            </a:endParaRPr>
          </a:p>
          <a:p>
            <a:pPr indent="0" lvl="0" marL="0" rtl="0" algn="l">
              <a:spcBef>
                <a:spcPts val="0"/>
              </a:spcBef>
              <a:spcAft>
                <a:spcPts val="0"/>
              </a:spcAft>
              <a:buNone/>
            </a:pPr>
            <a:r>
              <a:rPr lang="en-US" sz="1550">
                <a:solidFill>
                  <a:srgbClr val="0D0D0D"/>
                </a:solidFill>
              </a:rPr>
              <a:t>Store 5 R-squared: 0.2479839423028064</a:t>
            </a:r>
            <a:endParaRPr sz="2900">
              <a:solidFill>
                <a:srgbClr val="0D0D0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g2e4c1f984bb_1_7"/>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(AutoRegressive Integrated Moving Average) / SARIMA</a:t>
            </a:r>
            <a:endParaRPr b="1" i="0" sz="1800" u="none" cap="none" strike="noStrike">
              <a:solidFill>
                <a:schemeClr val="lt1"/>
              </a:solidFill>
              <a:latin typeface="Arial"/>
              <a:ea typeface="Arial"/>
              <a:cs typeface="Arial"/>
              <a:sym typeface="Arial"/>
            </a:endParaRPr>
          </a:p>
        </p:txBody>
      </p:sp>
      <p:sp>
        <p:nvSpPr>
          <p:cNvPr id="921" name="Google Shape;921;g2e4c1f984bb_1_7"/>
          <p:cNvSpPr txBox="1"/>
          <p:nvPr/>
        </p:nvSpPr>
        <p:spPr>
          <a:xfrm>
            <a:off x="426000" y="13787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ARIMA Forecast for Store 1</a:t>
            </a:r>
            <a:endParaRPr b="1" i="0" sz="1800" u="none" cap="none" strike="noStrike">
              <a:solidFill>
                <a:srgbClr val="082D49"/>
              </a:solidFill>
              <a:latin typeface="Roboto"/>
              <a:ea typeface="Roboto"/>
              <a:cs typeface="Roboto"/>
              <a:sym typeface="Roboto"/>
            </a:endParaRPr>
          </a:p>
        </p:txBody>
      </p:sp>
      <p:pic>
        <p:nvPicPr>
          <p:cNvPr id="922" name="Google Shape;922;g2e4c1f984bb_1_7"/>
          <p:cNvPicPr preferRelativeResize="0"/>
          <p:nvPr/>
        </p:nvPicPr>
        <p:blipFill>
          <a:blip r:embed="rId3">
            <a:alphaModFix/>
          </a:blip>
          <a:stretch>
            <a:fillRect/>
          </a:stretch>
        </p:blipFill>
        <p:spPr>
          <a:xfrm>
            <a:off x="429768" y="1737360"/>
            <a:ext cx="11356847" cy="4690872"/>
          </a:xfrm>
          <a:prstGeom prst="rect">
            <a:avLst/>
          </a:prstGeom>
          <a:solidFill>
            <a:srgbClr val="F2F2F2"/>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g2e4c1f984bb_2_0"/>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2e4c1f984bb_2_0"/>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 SARIMA (Seasonal AutoRegressive Integrated Moving Average)</a:t>
            </a:r>
            <a:endParaRPr b="1" i="0" sz="1800" u="none" cap="none" strike="noStrike">
              <a:solidFill>
                <a:schemeClr val="lt1"/>
              </a:solidFill>
              <a:latin typeface="Arial"/>
              <a:ea typeface="Arial"/>
              <a:cs typeface="Arial"/>
              <a:sym typeface="Arial"/>
            </a:endParaRPr>
          </a:p>
        </p:txBody>
      </p:sp>
      <p:sp>
        <p:nvSpPr>
          <p:cNvPr id="930" name="Google Shape;930;g2e4c1f984bb_2_0"/>
          <p:cNvSpPr txBox="1"/>
          <p:nvPr/>
        </p:nvSpPr>
        <p:spPr>
          <a:xfrm>
            <a:off x="426000" y="135690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SARIMA for Store 1</a:t>
            </a:r>
            <a:endParaRPr b="1" i="0" sz="1800" u="none" cap="none" strike="noStrike">
              <a:solidFill>
                <a:srgbClr val="082D49"/>
              </a:solidFill>
              <a:latin typeface="Roboto"/>
              <a:ea typeface="Roboto"/>
              <a:cs typeface="Roboto"/>
              <a:sym typeface="Roboto"/>
            </a:endParaRPr>
          </a:p>
        </p:txBody>
      </p:sp>
      <p:pic>
        <p:nvPicPr>
          <p:cNvPr id="931" name="Google Shape;931;g2e4c1f984bb_2_0"/>
          <p:cNvPicPr preferRelativeResize="0"/>
          <p:nvPr/>
        </p:nvPicPr>
        <p:blipFill>
          <a:blip r:embed="rId3">
            <a:alphaModFix/>
          </a:blip>
          <a:stretch>
            <a:fillRect/>
          </a:stretch>
        </p:blipFill>
        <p:spPr>
          <a:xfrm>
            <a:off x="426000" y="1741932"/>
            <a:ext cx="11352300" cy="4690872"/>
          </a:xfrm>
          <a:prstGeom prst="rect">
            <a:avLst/>
          </a:prstGeom>
          <a:solidFill>
            <a:srgbClr val="F2F2F2"/>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g2e4c1f984bb_2_10"/>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2e4c1f984bb_2_10"/>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 SARIMA</a:t>
            </a:r>
            <a:endParaRPr b="1" i="0" sz="1800" u="none" cap="none" strike="noStrike">
              <a:solidFill>
                <a:schemeClr val="lt1"/>
              </a:solidFill>
              <a:latin typeface="Arial"/>
              <a:ea typeface="Arial"/>
              <a:cs typeface="Arial"/>
              <a:sym typeface="Arial"/>
            </a:endParaRPr>
          </a:p>
        </p:txBody>
      </p:sp>
      <p:sp>
        <p:nvSpPr>
          <p:cNvPr id="939" name="Google Shape;939;g2e4c1f984bb_2_10"/>
          <p:cNvSpPr txBox="1"/>
          <p:nvPr/>
        </p:nvSpPr>
        <p:spPr>
          <a:xfrm>
            <a:off x="426000" y="135690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SARIMA for Store 2</a:t>
            </a:r>
            <a:endParaRPr b="1" i="0" sz="1800" u="none" cap="none" strike="noStrike">
              <a:solidFill>
                <a:srgbClr val="082D49"/>
              </a:solidFill>
              <a:latin typeface="Roboto"/>
              <a:ea typeface="Roboto"/>
              <a:cs typeface="Roboto"/>
              <a:sym typeface="Roboto"/>
            </a:endParaRPr>
          </a:p>
        </p:txBody>
      </p:sp>
      <p:pic>
        <p:nvPicPr>
          <p:cNvPr id="940" name="Google Shape;940;g2e4c1f984bb_2_10"/>
          <p:cNvPicPr preferRelativeResize="0"/>
          <p:nvPr/>
        </p:nvPicPr>
        <p:blipFill>
          <a:blip r:embed="rId3">
            <a:alphaModFix/>
          </a:blip>
          <a:stretch>
            <a:fillRect/>
          </a:stretch>
        </p:blipFill>
        <p:spPr>
          <a:xfrm>
            <a:off x="429768" y="1737360"/>
            <a:ext cx="11356849" cy="4690872"/>
          </a:xfrm>
          <a:prstGeom prst="rect">
            <a:avLst/>
          </a:prstGeom>
          <a:solidFill>
            <a:srgbClr val="F2F2F2"/>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g2e4c1f984bb_2_19"/>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2e4c1f984bb_2_19"/>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 SARIMA</a:t>
            </a:r>
            <a:endParaRPr b="1" i="0" sz="1800" u="none" cap="none" strike="noStrike">
              <a:solidFill>
                <a:schemeClr val="lt1"/>
              </a:solidFill>
              <a:latin typeface="Arial"/>
              <a:ea typeface="Arial"/>
              <a:cs typeface="Arial"/>
              <a:sym typeface="Arial"/>
            </a:endParaRPr>
          </a:p>
        </p:txBody>
      </p:sp>
      <p:sp>
        <p:nvSpPr>
          <p:cNvPr id="948" name="Google Shape;948;g2e4c1f984bb_2_19"/>
          <p:cNvSpPr txBox="1"/>
          <p:nvPr/>
        </p:nvSpPr>
        <p:spPr>
          <a:xfrm>
            <a:off x="426000" y="135690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SARIMA for Store 3</a:t>
            </a:r>
            <a:endParaRPr b="1" i="0" sz="1800" u="none" cap="none" strike="noStrike">
              <a:solidFill>
                <a:srgbClr val="082D49"/>
              </a:solidFill>
              <a:latin typeface="Roboto"/>
              <a:ea typeface="Roboto"/>
              <a:cs typeface="Roboto"/>
              <a:sym typeface="Roboto"/>
            </a:endParaRPr>
          </a:p>
        </p:txBody>
      </p:sp>
      <p:pic>
        <p:nvPicPr>
          <p:cNvPr id="949" name="Google Shape;949;g2e4c1f984bb_2_19"/>
          <p:cNvPicPr preferRelativeResize="0"/>
          <p:nvPr/>
        </p:nvPicPr>
        <p:blipFill>
          <a:blip r:embed="rId3">
            <a:alphaModFix/>
          </a:blip>
          <a:stretch>
            <a:fillRect/>
          </a:stretch>
        </p:blipFill>
        <p:spPr>
          <a:xfrm>
            <a:off x="426720" y="1741932"/>
            <a:ext cx="11356848" cy="4690872"/>
          </a:xfrm>
          <a:prstGeom prst="rect">
            <a:avLst/>
          </a:prstGeom>
          <a:solidFill>
            <a:srgbClr val="F2F2F2"/>
          </a:solid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g2e4c1f984bb_2_28"/>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2e4c1f984bb_2_28"/>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 SARIMA</a:t>
            </a:r>
            <a:endParaRPr b="1" i="0" sz="1800" u="none" cap="none" strike="noStrike">
              <a:solidFill>
                <a:schemeClr val="lt1"/>
              </a:solidFill>
              <a:latin typeface="Arial"/>
              <a:ea typeface="Arial"/>
              <a:cs typeface="Arial"/>
              <a:sym typeface="Arial"/>
            </a:endParaRPr>
          </a:p>
        </p:txBody>
      </p:sp>
      <p:sp>
        <p:nvSpPr>
          <p:cNvPr id="957" name="Google Shape;957;g2e4c1f984bb_2_28"/>
          <p:cNvSpPr txBox="1"/>
          <p:nvPr/>
        </p:nvSpPr>
        <p:spPr>
          <a:xfrm>
            <a:off x="426000" y="135690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SARIMA for Store 4</a:t>
            </a:r>
            <a:endParaRPr b="1" i="0" sz="1800" u="none" cap="none" strike="noStrike">
              <a:solidFill>
                <a:srgbClr val="082D49"/>
              </a:solidFill>
              <a:latin typeface="Roboto"/>
              <a:ea typeface="Roboto"/>
              <a:cs typeface="Roboto"/>
              <a:sym typeface="Roboto"/>
            </a:endParaRPr>
          </a:p>
        </p:txBody>
      </p:sp>
      <p:pic>
        <p:nvPicPr>
          <p:cNvPr id="958" name="Google Shape;958;g2e4c1f984bb_2_28"/>
          <p:cNvPicPr preferRelativeResize="0"/>
          <p:nvPr/>
        </p:nvPicPr>
        <p:blipFill>
          <a:blip r:embed="rId3">
            <a:alphaModFix/>
          </a:blip>
          <a:stretch>
            <a:fillRect/>
          </a:stretch>
        </p:blipFill>
        <p:spPr>
          <a:xfrm>
            <a:off x="426720" y="1741932"/>
            <a:ext cx="11356847" cy="4690872"/>
          </a:xfrm>
          <a:prstGeom prst="rect">
            <a:avLst/>
          </a:prstGeom>
          <a:solidFill>
            <a:srgbClr val="F2F2F2"/>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g2e4c1f984bb_2_37"/>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 SARIMA</a:t>
            </a:r>
            <a:endParaRPr b="1" i="0" sz="1800" u="none" cap="none" strike="noStrike">
              <a:solidFill>
                <a:schemeClr val="lt1"/>
              </a:solidFill>
              <a:latin typeface="Arial"/>
              <a:ea typeface="Arial"/>
              <a:cs typeface="Arial"/>
              <a:sym typeface="Arial"/>
            </a:endParaRPr>
          </a:p>
        </p:txBody>
      </p:sp>
      <p:sp>
        <p:nvSpPr>
          <p:cNvPr id="965" name="Google Shape;965;g2e4c1f984bb_2_37"/>
          <p:cNvSpPr txBox="1"/>
          <p:nvPr/>
        </p:nvSpPr>
        <p:spPr>
          <a:xfrm>
            <a:off x="426000" y="135690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SARIMA for Store 5</a:t>
            </a:r>
            <a:endParaRPr b="1" i="0" sz="1800" u="none" cap="none" strike="noStrike">
              <a:solidFill>
                <a:srgbClr val="082D49"/>
              </a:solidFill>
              <a:latin typeface="Roboto"/>
              <a:ea typeface="Roboto"/>
              <a:cs typeface="Roboto"/>
              <a:sym typeface="Roboto"/>
            </a:endParaRPr>
          </a:p>
        </p:txBody>
      </p:sp>
      <p:pic>
        <p:nvPicPr>
          <p:cNvPr id="966" name="Google Shape;966;g2e4c1f984bb_2_37"/>
          <p:cNvPicPr preferRelativeResize="0"/>
          <p:nvPr/>
        </p:nvPicPr>
        <p:blipFill>
          <a:blip r:embed="rId3">
            <a:alphaModFix/>
          </a:blip>
          <a:stretch>
            <a:fillRect/>
          </a:stretch>
        </p:blipFill>
        <p:spPr>
          <a:xfrm>
            <a:off x="426000" y="1737360"/>
            <a:ext cx="11352300" cy="46908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g2e4c1f984bb_0_9"/>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2e4c1f984bb_0_9"/>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Prophet predictions-Store#1</a:t>
            </a:r>
            <a:endParaRPr b="1" i="0" sz="1800" u="none" cap="none" strike="noStrike">
              <a:solidFill>
                <a:schemeClr val="lt1"/>
              </a:solidFill>
              <a:latin typeface="Arial"/>
              <a:ea typeface="Arial"/>
              <a:cs typeface="Arial"/>
              <a:sym typeface="Arial"/>
            </a:endParaRPr>
          </a:p>
        </p:txBody>
      </p:sp>
      <p:pic>
        <p:nvPicPr>
          <p:cNvPr id="974" name="Google Shape;974;g2e4c1f984bb_0_9"/>
          <p:cNvPicPr preferRelativeResize="0"/>
          <p:nvPr/>
        </p:nvPicPr>
        <p:blipFill>
          <a:blip r:embed="rId3">
            <a:alphaModFix/>
          </a:blip>
          <a:stretch>
            <a:fillRect/>
          </a:stretch>
        </p:blipFill>
        <p:spPr>
          <a:xfrm>
            <a:off x="429775" y="1737360"/>
            <a:ext cx="11356850" cy="4690873"/>
          </a:xfrm>
          <a:prstGeom prst="rect">
            <a:avLst/>
          </a:prstGeom>
          <a:solidFill>
            <a:srgbClr val="F2F2F2"/>
          </a:solid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g2e4c1f984bb_0_24"/>
          <p:cNvSpPr/>
          <p:nvPr/>
        </p:nvSpPr>
        <p:spPr>
          <a:xfrm>
            <a:off x="419850" y="22083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2e4c1f984bb_0_24"/>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Prophet predictions-Store#2</a:t>
            </a:r>
            <a:endParaRPr b="1" i="0" sz="1800" u="none" cap="none" strike="noStrike">
              <a:solidFill>
                <a:schemeClr val="lt1"/>
              </a:solidFill>
              <a:latin typeface="Arial"/>
              <a:ea typeface="Arial"/>
              <a:cs typeface="Arial"/>
              <a:sym typeface="Arial"/>
            </a:endParaRPr>
          </a:p>
        </p:txBody>
      </p:sp>
      <p:pic>
        <p:nvPicPr>
          <p:cNvPr id="982" name="Google Shape;982;g2e4c1f984bb_0_24"/>
          <p:cNvPicPr preferRelativeResize="0"/>
          <p:nvPr/>
        </p:nvPicPr>
        <p:blipFill>
          <a:blip r:embed="rId3">
            <a:alphaModFix/>
          </a:blip>
          <a:stretch>
            <a:fillRect/>
          </a:stretch>
        </p:blipFill>
        <p:spPr>
          <a:xfrm>
            <a:off x="426000" y="1737360"/>
            <a:ext cx="11352301" cy="4690872"/>
          </a:xfrm>
          <a:prstGeom prst="rect">
            <a:avLst/>
          </a:prstGeom>
          <a:solidFill>
            <a:srgbClr val="F2F2F2"/>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g2e4c1f984bb_0_36"/>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2e4c1f984bb_0_36"/>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Prophet predictions-Store#3</a:t>
            </a:r>
            <a:endParaRPr b="1" i="0" sz="1800" u="none" cap="none" strike="noStrike">
              <a:solidFill>
                <a:schemeClr val="lt1"/>
              </a:solidFill>
              <a:latin typeface="Arial"/>
              <a:ea typeface="Arial"/>
              <a:cs typeface="Arial"/>
              <a:sym typeface="Arial"/>
            </a:endParaRPr>
          </a:p>
        </p:txBody>
      </p:sp>
      <p:pic>
        <p:nvPicPr>
          <p:cNvPr id="990" name="Google Shape;990;g2e4c1f984bb_0_36"/>
          <p:cNvPicPr preferRelativeResize="0"/>
          <p:nvPr/>
        </p:nvPicPr>
        <p:blipFill>
          <a:blip r:embed="rId3">
            <a:alphaModFix/>
          </a:blip>
          <a:stretch>
            <a:fillRect/>
          </a:stretch>
        </p:blipFill>
        <p:spPr>
          <a:xfrm>
            <a:off x="429768" y="1737360"/>
            <a:ext cx="11352301" cy="4690872"/>
          </a:xfrm>
          <a:prstGeom prst="rect">
            <a:avLst/>
          </a:prstGeom>
          <a:solidFill>
            <a:srgbClr val="F2F2F2"/>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2"/>
          <p:cNvSpPr/>
          <p:nvPr/>
        </p:nvSpPr>
        <p:spPr>
          <a:xfrm>
            <a:off x="3339700" y="3446850"/>
            <a:ext cx="8429700" cy="3089700"/>
          </a:xfrm>
          <a:prstGeom prst="rect">
            <a:avLst/>
          </a:prstGeom>
          <a:solidFill>
            <a:srgbClr val="F2F2F2"/>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Arial"/>
                <a:ea typeface="Arial"/>
                <a:cs typeface="Arial"/>
                <a:sym typeface="Arial"/>
              </a:rPr>
              <a:t>Develop a model to forecast sales of paint products in stores.</a:t>
            </a:r>
            <a:endParaRPr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Arial"/>
              <a:ea typeface="Arial"/>
              <a:cs typeface="Arial"/>
              <a:sym typeface="Arial"/>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Improve inventory management.</a:t>
            </a:r>
            <a:endParaRPr b="0" i="0" sz="1800" u="none" cap="none" strike="noStrike">
              <a:solidFill>
                <a:srgbClr val="0D0D0D"/>
              </a:solidFill>
              <a:latin typeface="Arial"/>
              <a:ea typeface="Arial"/>
              <a:cs typeface="Arial"/>
              <a:sym typeface="Arial"/>
            </a:endParaRPr>
          </a:p>
          <a:p>
            <a:pPr indent="0" lvl="0" marL="2743200" marR="0" rtl="0" algn="l">
              <a:lnSpc>
                <a:spcPct val="100000"/>
              </a:lnSpc>
              <a:spcBef>
                <a:spcPts val="0"/>
              </a:spcBef>
              <a:spcAft>
                <a:spcPts val="0"/>
              </a:spcAft>
              <a:buNone/>
            </a:pPr>
            <a:r>
              <a:t/>
            </a:r>
            <a:endParaRPr sz="1800">
              <a:solidFill>
                <a:srgbClr val="0D0D0D"/>
              </a:solidFill>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Optimize sales strategies.</a:t>
            </a:r>
            <a:endParaRPr b="0" i="0" sz="1800" u="none" cap="none" strike="noStrike">
              <a:solidFill>
                <a:srgbClr val="0D0D0D"/>
              </a:solidFill>
              <a:latin typeface="Arial"/>
              <a:ea typeface="Arial"/>
              <a:cs typeface="Arial"/>
              <a:sym typeface="Arial"/>
            </a:endParaRPr>
          </a:p>
          <a:p>
            <a:pPr indent="0" lvl="0" marL="2743200" marR="0" rtl="0" algn="l">
              <a:lnSpc>
                <a:spcPct val="100000"/>
              </a:lnSpc>
              <a:spcBef>
                <a:spcPts val="0"/>
              </a:spcBef>
              <a:spcAft>
                <a:spcPts val="0"/>
              </a:spcAft>
              <a:buNone/>
            </a:pPr>
            <a:r>
              <a:t/>
            </a:r>
            <a:endParaRPr sz="1800">
              <a:solidFill>
                <a:srgbClr val="0D0D0D"/>
              </a:solidFill>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Anticipate customer demand.</a:t>
            </a:r>
            <a:endParaRPr/>
          </a:p>
          <a:p>
            <a:pPr indent="-171450" lvl="0" marL="285750" marR="0" rtl="0" algn="l">
              <a:lnSpc>
                <a:spcPct val="100000"/>
              </a:lnSpc>
              <a:spcBef>
                <a:spcPts val="0"/>
              </a:spcBef>
              <a:spcAft>
                <a:spcPts val="0"/>
              </a:spcAft>
              <a:buClr>
                <a:srgbClr val="000000"/>
              </a:buClr>
              <a:buSzPts val="1800"/>
              <a:buFont typeface="Arial"/>
              <a:buNone/>
            </a:pPr>
            <a:r>
              <a:t/>
            </a:r>
            <a:endParaRPr sz="1800">
              <a:solidFill>
                <a:srgbClr val="0D0D0D"/>
              </a:solidFill>
            </a:endParaRPr>
          </a:p>
          <a:p>
            <a:pPr indent="-171450" lvl="0" marL="285750" marR="0" rtl="0" algn="l">
              <a:lnSpc>
                <a:spcPct val="100000"/>
              </a:lnSpc>
              <a:spcBef>
                <a:spcPts val="0"/>
              </a:spcBef>
              <a:spcAft>
                <a:spcPts val="0"/>
              </a:spcAft>
              <a:buClr>
                <a:srgbClr val="000000"/>
              </a:buClr>
              <a:buSzPts val="1800"/>
              <a:buFont typeface="Arial"/>
              <a:buNone/>
            </a:pPr>
            <a:r>
              <a:t/>
            </a:r>
            <a:endParaRPr sz="1800">
              <a:solidFill>
                <a:srgbClr val="0D0D0D"/>
              </a:solidFill>
            </a:endParaRPr>
          </a:p>
        </p:txBody>
      </p:sp>
      <p:sp>
        <p:nvSpPr>
          <p:cNvPr id="842" name="Google Shape;842;p2"/>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
        <p:nvSpPr>
          <p:cNvPr id="844" name="Google Shape;844;p2"/>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82D49"/>
                </a:solidFill>
                <a:latin typeface="Roboto"/>
                <a:ea typeface="Roboto"/>
                <a:cs typeface="Roboto"/>
                <a:sym typeface="Roboto"/>
              </a:rPr>
              <a:t>Project Objective</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g2e4c1f984bb_0_30"/>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2e4c1f984bb_0_30"/>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Prophet predictions-Store#4</a:t>
            </a:r>
            <a:endParaRPr b="1" i="0" sz="1800" u="none" cap="none" strike="noStrike">
              <a:solidFill>
                <a:schemeClr val="lt1"/>
              </a:solidFill>
              <a:latin typeface="Arial"/>
              <a:ea typeface="Arial"/>
              <a:cs typeface="Arial"/>
              <a:sym typeface="Arial"/>
            </a:endParaRPr>
          </a:p>
        </p:txBody>
      </p:sp>
      <p:pic>
        <p:nvPicPr>
          <p:cNvPr id="998" name="Google Shape;998;g2e4c1f984bb_0_30"/>
          <p:cNvPicPr preferRelativeResize="0"/>
          <p:nvPr/>
        </p:nvPicPr>
        <p:blipFill>
          <a:blip r:embed="rId3">
            <a:alphaModFix/>
          </a:blip>
          <a:stretch>
            <a:fillRect/>
          </a:stretch>
        </p:blipFill>
        <p:spPr>
          <a:xfrm>
            <a:off x="434275" y="1737360"/>
            <a:ext cx="11352299" cy="4690872"/>
          </a:xfrm>
          <a:prstGeom prst="rect">
            <a:avLst/>
          </a:prstGeom>
          <a:solidFill>
            <a:srgbClr val="F2F2F2"/>
          </a:solid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g2e4c1f984bb_0_46"/>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2e4c1f984bb_0_46"/>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Prophet predictions-Store#5</a:t>
            </a:r>
            <a:endParaRPr b="1" i="0" sz="1800" u="none" cap="none" strike="noStrike">
              <a:solidFill>
                <a:schemeClr val="lt1"/>
              </a:solidFill>
              <a:latin typeface="Arial"/>
              <a:ea typeface="Arial"/>
              <a:cs typeface="Arial"/>
              <a:sym typeface="Arial"/>
            </a:endParaRPr>
          </a:p>
        </p:txBody>
      </p:sp>
      <p:pic>
        <p:nvPicPr>
          <p:cNvPr id="1006" name="Google Shape;1006;g2e4c1f984bb_0_46"/>
          <p:cNvPicPr preferRelativeResize="0"/>
          <p:nvPr/>
        </p:nvPicPr>
        <p:blipFill>
          <a:blip r:embed="rId3">
            <a:alphaModFix/>
          </a:blip>
          <a:stretch>
            <a:fillRect/>
          </a:stretch>
        </p:blipFill>
        <p:spPr>
          <a:xfrm>
            <a:off x="429768" y="1737360"/>
            <a:ext cx="11265407" cy="4690873"/>
          </a:xfrm>
          <a:prstGeom prst="rect">
            <a:avLst/>
          </a:prstGeom>
          <a:solidFill>
            <a:srgbClr val="F2F2F2"/>
          </a:solid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g2e4c1f984bb_1_90"/>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GARCH (Generalized Autoregressive Conditional Heteroskedasticity) model - Volatility forecasts</a:t>
            </a:r>
            <a:endParaRPr b="1" i="0" sz="1800" u="none" cap="none" strike="noStrike">
              <a:solidFill>
                <a:schemeClr val="lt1"/>
              </a:solidFill>
              <a:latin typeface="Arial"/>
              <a:ea typeface="Arial"/>
              <a:cs typeface="Arial"/>
              <a:sym typeface="Arial"/>
            </a:endParaRPr>
          </a:p>
        </p:txBody>
      </p:sp>
      <p:pic>
        <p:nvPicPr>
          <p:cNvPr id="1013" name="Google Shape;1013;g2e4c1f984bb_1_90"/>
          <p:cNvPicPr preferRelativeResize="0"/>
          <p:nvPr/>
        </p:nvPicPr>
        <p:blipFill>
          <a:blip r:embed="rId3">
            <a:alphaModFix/>
          </a:blip>
          <a:stretch>
            <a:fillRect/>
          </a:stretch>
        </p:blipFill>
        <p:spPr>
          <a:xfrm>
            <a:off x="465875" y="1356900"/>
            <a:ext cx="3465576" cy="2414016"/>
          </a:xfrm>
          <a:prstGeom prst="rect">
            <a:avLst/>
          </a:prstGeom>
          <a:solidFill>
            <a:srgbClr val="F2F2F2"/>
          </a:solidFill>
          <a:ln>
            <a:noFill/>
          </a:ln>
        </p:spPr>
      </p:pic>
      <p:pic>
        <p:nvPicPr>
          <p:cNvPr id="1014" name="Google Shape;1014;g2e4c1f984bb_1_90"/>
          <p:cNvPicPr preferRelativeResize="0"/>
          <p:nvPr/>
        </p:nvPicPr>
        <p:blipFill>
          <a:blip r:embed="rId4">
            <a:alphaModFix/>
          </a:blip>
          <a:stretch>
            <a:fillRect/>
          </a:stretch>
        </p:blipFill>
        <p:spPr>
          <a:xfrm>
            <a:off x="426000" y="4017125"/>
            <a:ext cx="3461526" cy="2412300"/>
          </a:xfrm>
          <a:prstGeom prst="rect">
            <a:avLst/>
          </a:prstGeom>
          <a:solidFill>
            <a:srgbClr val="F2F2F2"/>
          </a:solidFill>
          <a:ln>
            <a:noFill/>
          </a:ln>
        </p:spPr>
      </p:pic>
      <p:pic>
        <p:nvPicPr>
          <p:cNvPr id="1015" name="Google Shape;1015;g2e4c1f984bb_1_90"/>
          <p:cNvPicPr preferRelativeResize="0"/>
          <p:nvPr/>
        </p:nvPicPr>
        <p:blipFill>
          <a:blip r:embed="rId5">
            <a:alphaModFix/>
          </a:blip>
          <a:stretch>
            <a:fillRect/>
          </a:stretch>
        </p:blipFill>
        <p:spPr>
          <a:xfrm>
            <a:off x="4324738" y="2750312"/>
            <a:ext cx="3465576" cy="2414016"/>
          </a:xfrm>
          <a:prstGeom prst="rect">
            <a:avLst/>
          </a:prstGeom>
          <a:solidFill>
            <a:srgbClr val="F2F2F2"/>
          </a:solidFill>
          <a:ln>
            <a:noFill/>
          </a:ln>
        </p:spPr>
      </p:pic>
      <p:pic>
        <p:nvPicPr>
          <p:cNvPr id="1016" name="Google Shape;1016;g2e4c1f984bb_1_90"/>
          <p:cNvPicPr preferRelativeResize="0"/>
          <p:nvPr/>
        </p:nvPicPr>
        <p:blipFill>
          <a:blip r:embed="rId6">
            <a:alphaModFix/>
          </a:blip>
          <a:stretch>
            <a:fillRect/>
          </a:stretch>
        </p:blipFill>
        <p:spPr>
          <a:xfrm>
            <a:off x="8312725" y="1356900"/>
            <a:ext cx="3465576" cy="2414016"/>
          </a:xfrm>
          <a:prstGeom prst="rect">
            <a:avLst/>
          </a:prstGeom>
          <a:solidFill>
            <a:srgbClr val="F2F2F2"/>
          </a:solidFill>
          <a:ln>
            <a:noFill/>
          </a:ln>
        </p:spPr>
      </p:pic>
      <p:pic>
        <p:nvPicPr>
          <p:cNvPr id="1017" name="Google Shape;1017;g2e4c1f984bb_1_90"/>
          <p:cNvPicPr preferRelativeResize="0"/>
          <p:nvPr/>
        </p:nvPicPr>
        <p:blipFill>
          <a:blip r:embed="rId7">
            <a:alphaModFix/>
          </a:blip>
          <a:stretch>
            <a:fillRect/>
          </a:stretch>
        </p:blipFill>
        <p:spPr>
          <a:xfrm>
            <a:off x="8227513" y="4016263"/>
            <a:ext cx="3465575" cy="2414016"/>
          </a:xfrm>
          <a:prstGeom prst="rect">
            <a:avLst/>
          </a:prstGeom>
          <a:solidFill>
            <a:srgbClr val="F2F2F2"/>
          </a:solid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g2e4c1f984bb_1_58"/>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Technologies and Techniques: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Scikit-learn for machine learning models.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Pandas for data manipulation and cleaning.</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Matplotlib/Pandas plotting for visualization.</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Prophet for time series analysis.</a:t>
            </a:r>
            <a:endParaRPr b="0" i="0" sz="1800" u="none" cap="none" strike="noStrike">
              <a:solidFill>
                <a:srgbClr val="000000"/>
              </a:solidFill>
              <a:latin typeface="Arial"/>
              <a:ea typeface="Arial"/>
              <a:cs typeface="Arial"/>
              <a:sym typeface="Arial"/>
            </a:endParaRPr>
          </a:p>
          <a:p>
            <a:pPr indent="-311150" lvl="0" marL="285750" marR="0" rtl="0" algn="l">
              <a:lnSpc>
                <a:spcPct val="100000"/>
              </a:lnSpc>
              <a:spcBef>
                <a:spcPts val="0"/>
              </a:spcBef>
              <a:spcAft>
                <a:spcPts val="0"/>
              </a:spcAft>
              <a:buSzPts val="1800"/>
              <a:buChar char="•"/>
            </a:pPr>
            <a:r>
              <a:rPr lang="en-US" sz="1800"/>
              <a:t>Arch model for volatility prediction.</a:t>
            </a:r>
            <a:endParaRPr sz="1800"/>
          </a:p>
          <a:p>
            <a:pPr indent="-311150" lvl="0" marL="285750" marR="0" rtl="0" algn="l">
              <a:lnSpc>
                <a:spcPct val="100000"/>
              </a:lnSpc>
              <a:spcBef>
                <a:spcPts val="0"/>
              </a:spcBef>
              <a:spcAft>
                <a:spcPts val="0"/>
              </a:spcAft>
              <a:buSzPts val="1800"/>
              <a:buChar char="•"/>
            </a:pPr>
            <a:r>
              <a:rPr lang="en-US" sz="1800"/>
              <a:t>Statsmodel - ARIMA/SARIMA time series prediction.</a:t>
            </a:r>
            <a:endParaRPr sz="1800"/>
          </a:p>
          <a:p>
            <a:pPr indent="-311150" lvl="0" marL="285750" marR="0" rtl="0" algn="l">
              <a:lnSpc>
                <a:spcPct val="100000"/>
              </a:lnSpc>
              <a:spcBef>
                <a:spcPts val="0"/>
              </a:spcBef>
              <a:spcAft>
                <a:spcPts val="0"/>
              </a:spcAft>
              <a:buSzPts val="1800"/>
              <a:buChar char="•"/>
            </a:pPr>
            <a:r>
              <a:rPr lang="en-US" sz="1800"/>
              <a:t>Bokeh for trend visualizations.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Python as the programming language.</a:t>
            </a:r>
            <a:endParaRPr sz="1800"/>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024" name="Google Shape;1024;g2e4c1f984bb_1_58"/>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2e4c1f984bb_1_58"/>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Summary</a:t>
            </a:r>
            <a:endParaRPr b="0" i="0" sz="3000" u="none" cap="none" strike="noStrike">
              <a:solidFill>
                <a:srgbClr val="FFFFFF"/>
              </a:solidFill>
              <a:latin typeface="Roboto Light"/>
              <a:ea typeface="Roboto Light"/>
              <a:cs typeface="Roboto Light"/>
              <a:sym typeface="Roboto Light"/>
            </a:endParaRPr>
          </a:p>
        </p:txBody>
      </p:sp>
      <p:sp>
        <p:nvSpPr>
          <p:cNvPr id="1026" name="Google Shape;1026;g2e4c1f984bb_1_58"/>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g2e4c1f984bb_1_66"/>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45720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Model choice:</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Start with linear regression.</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Progress to Prophet for time series </a:t>
            </a:r>
            <a:r>
              <a:rPr lang="en-US" sz="1800"/>
              <a:t>forecasting</a:t>
            </a:r>
            <a:r>
              <a:rPr b="0" i="0" lang="en-US" sz="1800" u="none" cap="none" strike="noStrike">
                <a:solidFill>
                  <a:srgbClr val="000000"/>
                </a:solidFill>
                <a:latin typeface="Arial"/>
                <a:ea typeface="Arial"/>
                <a:cs typeface="Arial"/>
                <a:sym typeface="Arial"/>
              </a:rPr>
              <a:t>.</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ARIMA / SARIMA</a:t>
            </a:r>
            <a:endParaRPr b="0" i="0" sz="1800" u="none" cap="none" strike="noStrike">
              <a:solidFill>
                <a:srgbClr val="000000"/>
              </a:solidFill>
              <a:latin typeface="Arial"/>
              <a:ea typeface="Arial"/>
              <a:cs typeface="Arial"/>
              <a:sym typeface="Arial"/>
            </a:endParaRPr>
          </a:p>
          <a:p>
            <a:pPr indent="-311150" lvl="0" marL="285750" marR="0" rtl="0" algn="l">
              <a:lnSpc>
                <a:spcPct val="100000"/>
              </a:lnSpc>
              <a:spcBef>
                <a:spcPts val="0"/>
              </a:spcBef>
              <a:spcAft>
                <a:spcPts val="0"/>
              </a:spcAft>
              <a:buSzPts val="1800"/>
              <a:buChar char="•"/>
            </a:pPr>
            <a:r>
              <a:rPr lang="en-US" sz="1800"/>
              <a:t>Garch model</a:t>
            </a:r>
            <a:endParaRPr sz="1800"/>
          </a:p>
          <a:p>
            <a:pPr indent="-196850" lvl="0" marL="28575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033" name="Google Shape;1033;g2e4c1f984bb_1_66"/>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2e4c1f984bb_1_66"/>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Summary</a:t>
            </a:r>
            <a:endParaRPr b="0" i="0" sz="3000" u="none" cap="none" strike="noStrike">
              <a:solidFill>
                <a:srgbClr val="FFFFFF"/>
              </a:solidFill>
              <a:latin typeface="Roboto Light"/>
              <a:ea typeface="Roboto Light"/>
              <a:cs typeface="Roboto Light"/>
              <a:sym typeface="Roboto Light"/>
            </a:endParaRPr>
          </a:p>
        </p:txBody>
      </p:sp>
      <p:sp>
        <p:nvSpPr>
          <p:cNvPr id="1035" name="Google Shape;1035;g2e4c1f984bb_1_66"/>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23"/>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Data issues:</a:t>
            </a:r>
            <a:endParaRPr sz="1800"/>
          </a:p>
          <a:p>
            <a:pPr indent="-311150" lvl="0" marL="285750" marR="0" rtl="0" algn="l">
              <a:lnSpc>
                <a:spcPct val="100000"/>
              </a:lnSpc>
              <a:spcBef>
                <a:spcPts val="0"/>
              </a:spcBef>
              <a:spcAft>
                <a:spcPts val="0"/>
              </a:spcAft>
              <a:buClr>
                <a:srgbClr val="000000"/>
              </a:buClr>
              <a:buSzPts val="1800"/>
              <a:buFont typeface="Arial"/>
              <a:buChar char="•"/>
            </a:pPr>
            <a:r>
              <a:rPr lang="en-US" sz="1800"/>
              <a:t>Data source provided poor formatted data for use</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Missing values and inconsistencies in historical sales data.</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Challenges in incorporating external data like economic indicators and weather conditions.</a:t>
            </a:r>
            <a:endParaRPr sz="1800"/>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042" name="Google Shape;1042;p23"/>
          <p:cNvSpPr/>
          <p:nvPr/>
        </p:nvSpPr>
        <p:spPr>
          <a:xfrm>
            <a:off x="426002" y="445800"/>
            <a:ext cx="2761800" cy="276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3"/>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Problems Encountered</a:t>
            </a:r>
            <a:endParaRPr b="0" i="0" sz="3000" u="none" cap="none" strike="noStrike">
              <a:solidFill>
                <a:srgbClr val="082D49"/>
              </a:solidFill>
              <a:latin typeface="Roboto Light"/>
              <a:ea typeface="Roboto Light"/>
              <a:cs typeface="Roboto Light"/>
              <a:sym typeface="Roboto Light"/>
            </a:endParaRPr>
          </a:p>
        </p:txBody>
      </p:sp>
      <p:sp>
        <p:nvSpPr>
          <p:cNvPr id="1044" name="Google Shape;1044;p23"/>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g2e4c1f984bb_1_74"/>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Technical Challenges: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Handling different data types (datetime, numerical, categorical).</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Converting datetime data to a suitable numeric format for model input.</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Ensuring data preprocessing steps do not introduce biases or errors.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
        <p:nvSpPr>
          <p:cNvPr id="1051" name="Google Shape;1051;g2e4c1f984bb_1_74"/>
          <p:cNvSpPr/>
          <p:nvPr/>
        </p:nvSpPr>
        <p:spPr>
          <a:xfrm>
            <a:off x="426002" y="445800"/>
            <a:ext cx="2761800" cy="276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g2e4c1f984bb_1_74"/>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Problems Encountered</a:t>
            </a:r>
            <a:endParaRPr b="0" i="0" sz="3000" u="none" cap="none" strike="noStrike">
              <a:solidFill>
                <a:srgbClr val="082D49"/>
              </a:solidFill>
              <a:latin typeface="Roboto Light"/>
              <a:ea typeface="Roboto Light"/>
              <a:cs typeface="Roboto Light"/>
              <a:sym typeface="Roboto Light"/>
            </a:endParaRPr>
          </a:p>
        </p:txBody>
      </p:sp>
      <p:sp>
        <p:nvSpPr>
          <p:cNvPr id="1053" name="Google Shape;1053;g2e4c1f984bb_1_74"/>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g2e4c1f984bb_1_82"/>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Modeling Difficulties: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Selecting the appropriate model for initial and advanced stages.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Balancing model complexity with performance and interpretability.</a:t>
            </a:r>
            <a:endParaRPr sz="1800"/>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
        <p:nvSpPr>
          <p:cNvPr id="1060" name="Google Shape;1060;g2e4c1f984bb_1_82"/>
          <p:cNvSpPr/>
          <p:nvPr/>
        </p:nvSpPr>
        <p:spPr>
          <a:xfrm>
            <a:off x="426002" y="445800"/>
            <a:ext cx="2761800" cy="276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2e4c1f984bb_1_8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Problems Encountered</a:t>
            </a:r>
            <a:endParaRPr b="0" i="0" sz="3000" u="none" cap="none" strike="noStrike">
              <a:solidFill>
                <a:srgbClr val="082D49"/>
              </a:solidFill>
              <a:latin typeface="Roboto Light"/>
              <a:ea typeface="Roboto Light"/>
              <a:cs typeface="Roboto Light"/>
              <a:sym typeface="Roboto Light"/>
            </a:endParaRPr>
          </a:p>
        </p:txBody>
      </p:sp>
      <p:sp>
        <p:nvSpPr>
          <p:cNvPr id="1062" name="Google Shape;1062;g2e4c1f984bb_1_82"/>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24"/>
          <p:cNvSpPr/>
          <p:nvPr/>
        </p:nvSpPr>
        <p:spPr>
          <a:xfrm>
            <a:off x="3336298" y="10536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Data Enhancement:</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Integrate more detailed external data (e.g., economic forecasts, advanced weather data).</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Collect and include data on customer demographics and buying behaviors.</a:t>
            </a:r>
            <a:endParaRPr sz="1800"/>
          </a:p>
          <a:p>
            <a:pPr indent="-196850" lvl="0" marL="28575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Model Improvement:</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Experiment with additional machine learning models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Explore ensemble methods for improved prediction accuracy.</a:t>
            </a:r>
            <a:endParaRPr sz="18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9" name="Google Shape;1069;p24"/>
          <p:cNvSpPr/>
          <p:nvPr/>
        </p:nvSpPr>
        <p:spPr>
          <a:xfrm>
            <a:off x="426002" y="445800"/>
            <a:ext cx="2761800" cy="2761800"/>
          </a:xfrm>
          <a:prstGeom prst="rect">
            <a:avLst/>
          </a:prstGeom>
          <a:solidFill>
            <a:srgbClr val="AADC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4"/>
          <p:cNvSpPr txBox="1"/>
          <p:nvPr/>
        </p:nvSpPr>
        <p:spPr>
          <a:xfrm>
            <a:off x="581650" y="1520000"/>
            <a:ext cx="28473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82D49"/>
                </a:solidFill>
                <a:latin typeface="Roboto Light"/>
                <a:ea typeface="Roboto Light"/>
                <a:cs typeface="Roboto Light"/>
                <a:sym typeface="Roboto Light"/>
              </a:rPr>
              <a:t>Future Considerations</a:t>
            </a:r>
            <a:endParaRPr b="0" i="0" sz="2800" u="none" cap="none" strike="noStrike">
              <a:solidFill>
                <a:srgbClr val="082D49"/>
              </a:solidFill>
              <a:latin typeface="Roboto Light"/>
              <a:ea typeface="Roboto Light"/>
              <a:cs typeface="Roboto Light"/>
              <a:sym typeface="Roboto Light"/>
            </a:endParaRPr>
          </a:p>
        </p:txBody>
      </p:sp>
      <p:sp>
        <p:nvSpPr>
          <p:cNvPr id="1071" name="Google Shape;1071;p24"/>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pic>
        <p:nvPicPr>
          <p:cNvPr id="1072" name="Google Shape;1072;p24"/>
          <p:cNvPicPr preferRelativeResize="0"/>
          <p:nvPr/>
        </p:nvPicPr>
        <p:blipFill rotWithShape="1">
          <a:blip r:embed="rId3">
            <a:alphaModFix/>
          </a:blip>
          <a:srcRect b="0" l="0" r="0" t="0"/>
          <a:stretch/>
        </p:blipFill>
        <p:spPr>
          <a:xfrm>
            <a:off x="1496250" y="2402412"/>
            <a:ext cx="621301" cy="6213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g2e4c1f984bb_1_118"/>
          <p:cNvSpPr/>
          <p:nvPr/>
        </p:nvSpPr>
        <p:spPr>
          <a:xfrm>
            <a:off x="3336298" y="10536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8890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System Deployment:</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Develop a real-time forecasting system that updates predictions based on new sales data.</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Implement a user-friendly interface for store managers to access forecast and insights.</a:t>
            </a:r>
            <a:endParaRPr sz="1800"/>
          </a:p>
          <a:p>
            <a:pPr indent="-196850" lvl="0" marL="28575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Evaluation and Feedback:</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Continuously evaluate model performance with new data.</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Gather feedback from stakeholders to refine the model and improve its usefulness.</a:t>
            </a:r>
            <a:endParaRPr b="0" i="0" sz="1800" u="none" cap="none" strike="noStrike">
              <a:solidFill>
                <a:srgbClr val="000000"/>
              </a:solidFill>
              <a:latin typeface="Arial"/>
              <a:ea typeface="Arial"/>
              <a:cs typeface="Arial"/>
              <a:sym typeface="Arial"/>
            </a:endParaRPr>
          </a:p>
        </p:txBody>
      </p:sp>
      <p:sp>
        <p:nvSpPr>
          <p:cNvPr id="1079" name="Google Shape;1079;g2e4c1f984bb_1_118"/>
          <p:cNvSpPr/>
          <p:nvPr/>
        </p:nvSpPr>
        <p:spPr>
          <a:xfrm>
            <a:off x="426002" y="445800"/>
            <a:ext cx="2761800" cy="2761800"/>
          </a:xfrm>
          <a:prstGeom prst="rect">
            <a:avLst/>
          </a:prstGeom>
          <a:solidFill>
            <a:srgbClr val="AADC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g2e4c1f984bb_1_118"/>
          <p:cNvSpPr txBox="1"/>
          <p:nvPr/>
        </p:nvSpPr>
        <p:spPr>
          <a:xfrm>
            <a:off x="581650" y="1520000"/>
            <a:ext cx="28473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82D49"/>
                </a:solidFill>
                <a:latin typeface="Roboto Light"/>
                <a:ea typeface="Roboto Light"/>
                <a:cs typeface="Roboto Light"/>
                <a:sym typeface="Roboto Light"/>
              </a:rPr>
              <a:t>Future Considerations</a:t>
            </a:r>
            <a:endParaRPr b="0" i="0" sz="2800" u="none" cap="none" strike="noStrike">
              <a:solidFill>
                <a:srgbClr val="082D49"/>
              </a:solidFill>
              <a:latin typeface="Roboto Light"/>
              <a:ea typeface="Roboto Light"/>
              <a:cs typeface="Roboto Light"/>
              <a:sym typeface="Roboto Light"/>
            </a:endParaRPr>
          </a:p>
        </p:txBody>
      </p:sp>
      <p:sp>
        <p:nvSpPr>
          <p:cNvPr id="1081" name="Google Shape;1081;g2e4c1f984bb_1_118"/>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pic>
        <p:nvPicPr>
          <p:cNvPr id="1082" name="Google Shape;1082;g2e4c1f984bb_1_118"/>
          <p:cNvPicPr preferRelativeResize="0"/>
          <p:nvPr/>
        </p:nvPicPr>
        <p:blipFill rotWithShape="1">
          <a:blip r:embed="rId3">
            <a:alphaModFix/>
          </a:blip>
          <a:srcRect b="0" l="0" r="0" t="0"/>
          <a:stretch/>
        </p:blipFill>
        <p:spPr>
          <a:xfrm>
            <a:off x="1496250" y="2402412"/>
            <a:ext cx="621301" cy="621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3"/>
          <p:cNvSpPr/>
          <p:nvPr/>
        </p:nvSpPr>
        <p:spPr>
          <a:xfrm>
            <a:off x="3339700" y="3446850"/>
            <a:ext cx="8429700" cy="3089700"/>
          </a:xfrm>
          <a:prstGeom prst="rect">
            <a:avLst/>
          </a:prstGeom>
          <a:solidFill>
            <a:srgbClr val="F2F2F2"/>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lang="en-US" sz="1800">
                <a:solidFill>
                  <a:srgbClr val="0D0D0D"/>
                </a:solidFill>
              </a:rPr>
              <a:t>Items considered core relevance with our project and research </a:t>
            </a:r>
            <a:endParaRPr sz="1800">
              <a:solidFill>
                <a:srgbClr val="0D0D0D"/>
              </a:solidFill>
            </a:endParaRPr>
          </a:p>
          <a:p>
            <a:pPr indent="0" lvl="0" marL="0" marR="0" rtl="0" algn="l">
              <a:lnSpc>
                <a:spcPct val="100000"/>
              </a:lnSpc>
              <a:spcBef>
                <a:spcPts val="0"/>
              </a:spcBef>
              <a:spcAft>
                <a:spcPts val="0"/>
              </a:spcAft>
              <a:buNone/>
            </a:pPr>
            <a:r>
              <a:t/>
            </a:r>
            <a:endParaRPr sz="1800">
              <a:solidFill>
                <a:srgbClr val="0D0D0D"/>
              </a:solidFil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Historical sales data analysis.</a:t>
            </a:r>
            <a:endParaRPr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Incorporation of seasonality.</a:t>
            </a:r>
            <a:endParaRPr sz="1800"/>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Consideration of economic conditions.</a:t>
            </a:r>
            <a:endParaRPr b="0" i="0" sz="1800" u="none" cap="none" strike="noStrike">
              <a:solidFill>
                <a:srgbClr val="0D0D0D"/>
              </a:solidFill>
              <a:latin typeface="Arial"/>
              <a:ea typeface="Arial"/>
              <a:cs typeface="Arial"/>
              <a:sym typeface="Arial"/>
            </a:endParaRPr>
          </a:p>
        </p:txBody>
      </p:sp>
      <p:sp>
        <p:nvSpPr>
          <p:cNvPr id="851" name="Google Shape;851;p3"/>
          <p:cNvSpPr/>
          <p:nvPr/>
        </p:nvSpPr>
        <p:spPr>
          <a:xfrm>
            <a:off x="426002" y="445800"/>
            <a:ext cx="2761800" cy="27618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5E77"/>
                </a:solidFill>
                <a:latin typeface="Roboto"/>
                <a:ea typeface="Roboto"/>
                <a:cs typeface="Roboto"/>
                <a:sym typeface="Roboto"/>
              </a:rPr>
              <a:t>Key Components</a:t>
            </a:r>
            <a:endParaRPr b="1" i="0" sz="2400" u="none" cap="none" strike="noStrike">
              <a:solidFill>
                <a:srgbClr val="005E77"/>
              </a:solidFill>
              <a:latin typeface="Roboto"/>
              <a:ea typeface="Roboto"/>
              <a:cs typeface="Roboto"/>
              <a:sym typeface="Roboto"/>
            </a:endParaRPr>
          </a:p>
        </p:txBody>
      </p:sp>
      <p:sp>
        <p:nvSpPr>
          <p:cNvPr id="853" name="Google Shape;853;p3"/>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4"/>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1800">
                <a:solidFill>
                  <a:srgbClr val="0D0D0D"/>
                </a:solidFill>
              </a:rPr>
              <a:t>Data Preparation</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Historical sales data: Includes features like date, quantity sold, store location, pricing, etc.</a:t>
            </a:r>
            <a:endParaRPr sz="1800"/>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Target Variable: Sales volume in gallons</a:t>
            </a:r>
            <a:endParaRPr sz="1800"/>
          </a:p>
          <a:p>
            <a:pPr indent="-171450" lvl="0" marL="28575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Features: Date (converted to numeric format) - Price</a:t>
            </a:r>
            <a:endParaRPr sz="1500">
              <a:solidFill>
                <a:srgbClr val="0D0D0D"/>
              </a:solidFill>
            </a:endParaRPr>
          </a:p>
          <a:p>
            <a:pPr indent="-228600" lvl="0" marL="457200" marR="0" rtl="0" algn="l">
              <a:lnSpc>
                <a:spcPct val="100000"/>
              </a:lnSpc>
              <a:spcBef>
                <a:spcPts val="0"/>
              </a:spcBef>
              <a:spcAft>
                <a:spcPts val="0"/>
              </a:spcAft>
              <a:buClr>
                <a:srgbClr val="0D0D0D"/>
              </a:buClr>
              <a:buSzPts val="1800"/>
              <a:buFont typeface="Arial"/>
              <a:buNone/>
            </a:pPr>
            <a:r>
              <a:t/>
            </a:r>
            <a:endParaRPr sz="1800">
              <a:solidFill>
                <a:srgbClr val="0D0D0D"/>
              </a:solidFill>
            </a:endParaRPr>
          </a:p>
          <a:p>
            <a:pPr indent="-228600" lvl="0" marL="457200" marR="0" rtl="0" algn="l">
              <a:lnSpc>
                <a:spcPct val="100000"/>
              </a:lnSpc>
              <a:spcBef>
                <a:spcPts val="0"/>
              </a:spcBef>
              <a:spcAft>
                <a:spcPts val="0"/>
              </a:spcAft>
              <a:buClr>
                <a:srgbClr val="0D0D0D"/>
              </a:buClr>
              <a:buSzPts val="1800"/>
              <a:buFont typeface="Arial"/>
              <a:buNone/>
            </a:pPr>
            <a:r>
              <a:t/>
            </a:r>
            <a:endParaRPr sz="1800">
              <a:solidFill>
                <a:srgbClr val="0D0D0D"/>
              </a:solidFill>
            </a:endParaRPr>
          </a:p>
        </p:txBody>
      </p:sp>
      <p:sp>
        <p:nvSpPr>
          <p:cNvPr id="860" name="Google Shape;860;p4"/>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862" name="Google Shape;862;p4"/>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g2e4c1f984bb_1_102"/>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D0D0D"/>
              </a:buClr>
              <a:buSzPts val="1800"/>
              <a:buFont typeface="Arial"/>
              <a:buNone/>
            </a:pPr>
            <a:r>
              <a:t/>
            </a:r>
            <a:endParaRPr sz="1800">
              <a:solidFill>
                <a:srgbClr val="0D0D0D"/>
              </a:solidFill>
            </a:endParaRPr>
          </a:p>
          <a:p>
            <a:pPr indent="0" lvl="0" marL="0" marR="0" rtl="0" algn="l">
              <a:lnSpc>
                <a:spcPct val="100000"/>
              </a:lnSpc>
              <a:spcBef>
                <a:spcPts val="0"/>
              </a:spcBef>
              <a:spcAft>
                <a:spcPts val="0"/>
              </a:spcAft>
              <a:buClr>
                <a:srgbClr val="0D0D0D"/>
              </a:buClr>
              <a:buSzPts val="1800"/>
              <a:buFont typeface="Arial"/>
              <a:buNone/>
            </a:pPr>
            <a:r>
              <a:t/>
            </a:r>
            <a:endParaRPr sz="1800">
              <a:solidFill>
                <a:srgbClr val="0D0D0D"/>
              </a:solidFill>
            </a:endParaRPr>
          </a:p>
          <a:p>
            <a:pPr indent="0" lvl="0" marL="0" rtl="0" algn="l">
              <a:lnSpc>
                <a:spcPct val="115000"/>
              </a:lnSpc>
              <a:spcBef>
                <a:spcPts val="0"/>
              </a:spcBef>
              <a:spcAft>
                <a:spcPts val="0"/>
              </a:spcAft>
              <a:buNone/>
            </a:pPr>
            <a:r>
              <a:rPr lang="en-US" sz="1800">
                <a:solidFill>
                  <a:srgbClr val="0D0D0D"/>
                </a:solidFill>
              </a:rPr>
              <a:t>Data Preprocessing</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Transform </a:t>
            </a:r>
            <a:r>
              <a:rPr lang="en-US" sz="1800">
                <a:solidFill>
                  <a:srgbClr val="0D0D0D"/>
                </a:solidFill>
              </a:rPr>
              <a:t>provided </a:t>
            </a:r>
            <a:r>
              <a:rPr lang="en-US" sz="1800">
                <a:solidFill>
                  <a:srgbClr val="0D0D0D"/>
                </a:solidFill>
              </a:rPr>
              <a:t>data into a stable format that can be shaped into a dataframe</a:t>
            </a:r>
            <a:endParaRPr sz="1800"/>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Handle missing values: </a:t>
            </a:r>
            <a:r>
              <a:rPr lang="en-US" sz="1800">
                <a:solidFill>
                  <a:srgbClr val="0D0D0D"/>
                </a:solidFill>
              </a:rPr>
              <a:t>Impute or drop rows/columns with significant missing data, and scaling data where required.</a:t>
            </a:r>
            <a:endParaRPr sz="1800"/>
          </a:p>
          <a:p>
            <a:pPr indent="-171450" lvl="0" marL="28575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Convert data to numeric and datetime formats for regression analysis</a:t>
            </a:r>
            <a:endParaRPr sz="1800">
              <a:solidFill>
                <a:srgbClr val="0D0D0D"/>
              </a:solidFill>
            </a:endParaRPr>
          </a:p>
          <a:p>
            <a:pPr indent="-228600" lvl="0" marL="457200" marR="0" rtl="0" algn="l">
              <a:lnSpc>
                <a:spcPct val="100000"/>
              </a:lnSpc>
              <a:spcBef>
                <a:spcPts val="0"/>
              </a:spcBef>
              <a:spcAft>
                <a:spcPts val="0"/>
              </a:spcAft>
              <a:buClr>
                <a:srgbClr val="0D0D0D"/>
              </a:buClr>
              <a:buSzPts val="1800"/>
              <a:buFont typeface="Arial"/>
              <a:buNone/>
            </a:pPr>
            <a:r>
              <a:t/>
            </a:r>
            <a:endParaRPr sz="1800">
              <a:solidFill>
                <a:srgbClr val="0D0D0D"/>
              </a:solidFill>
            </a:endParaRPr>
          </a:p>
          <a:p>
            <a:pPr indent="-228600" lvl="0" marL="457200" marR="0" rtl="0" algn="l">
              <a:lnSpc>
                <a:spcPct val="100000"/>
              </a:lnSpc>
              <a:spcBef>
                <a:spcPts val="0"/>
              </a:spcBef>
              <a:spcAft>
                <a:spcPts val="0"/>
              </a:spcAft>
              <a:buClr>
                <a:srgbClr val="0D0D0D"/>
              </a:buClr>
              <a:buSzPts val="1800"/>
              <a:buFont typeface="Arial"/>
              <a:buNone/>
            </a:pPr>
            <a:r>
              <a:t/>
            </a:r>
            <a:endParaRPr sz="1800">
              <a:solidFill>
                <a:srgbClr val="0D0D0D"/>
              </a:solidFill>
            </a:endParaRPr>
          </a:p>
          <a:p>
            <a:pPr indent="-228600" lvl="0" marL="457200" marR="0" rtl="0" algn="l">
              <a:lnSpc>
                <a:spcPct val="100000"/>
              </a:lnSpc>
              <a:spcBef>
                <a:spcPts val="0"/>
              </a:spcBef>
              <a:spcAft>
                <a:spcPts val="0"/>
              </a:spcAft>
              <a:buClr>
                <a:srgbClr val="0D0D0D"/>
              </a:buClr>
              <a:buSzPts val="1800"/>
              <a:buFont typeface="Arial"/>
              <a:buNone/>
            </a:pPr>
            <a:r>
              <a:t/>
            </a:r>
            <a:endParaRPr sz="1800">
              <a:solidFill>
                <a:srgbClr val="0D0D0D"/>
              </a:solidFill>
            </a:endParaRPr>
          </a:p>
        </p:txBody>
      </p:sp>
      <p:sp>
        <p:nvSpPr>
          <p:cNvPr id="869" name="Google Shape;869;g2e4c1f984bb_1_102"/>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2e4c1f984bb_1_102"/>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871" name="Google Shape;871;g2e4c1f984bb_1_10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g2e4c1f984bb_1_110"/>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1800">
                <a:solidFill>
                  <a:srgbClr val="0D0D0D"/>
                </a:solidFill>
              </a:rPr>
              <a:t>Data Exploration</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Trending of given data to observe values over time</a:t>
            </a:r>
            <a:endParaRPr sz="1800"/>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Plotting data points to identify anomalies</a:t>
            </a:r>
            <a:endParaRPr sz="1800"/>
          </a:p>
          <a:p>
            <a:pPr indent="-171450" lvl="0" marL="28575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Research for required format required for models selected</a:t>
            </a:r>
            <a:endParaRPr sz="1800">
              <a:solidFill>
                <a:srgbClr val="0D0D0D"/>
              </a:solidFill>
            </a:endParaRPr>
          </a:p>
          <a:p>
            <a:pPr indent="0" lvl="0" marL="457200" rtl="0" algn="l">
              <a:spcBef>
                <a:spcPts val="0"/>
              </a:spcBef>
              <a:spcAft>
                <a:spcPts val="0"/>
              </a:spcAft>
              <a:buNone/>
            </a:pPr>
            <a:r>
              <a:t/>
            </a:r>
            <a:endParaRPr sz="1800">
              <a:solidFill>
                <a:srgbClr val="0D0D0D"/>
              </a:solidFill>
            </a:endParaRPr>
          </a:p>
          <a:p>
            <a:pPr indent="0" lvl="0" marL="457200" rtl="0" algn="l">
              <a:spcBef>
                <a:spcPts val="0"/>
              </a:spcBef>
              <a:spcAft>
                <a:spcPts val="0"/>
              </a:spcAft>
              <a:buNone/>
            </a:pPr>
            <a:r>
              <a:t/>
            </a:r>
            <a:endParaRPr sz="1800">
              <a:solidFill>
                <a:srgbClr val="0D0D0D"/>
              </a:solidFill>
            </a:endParaRPr>
          </a:p>
          <a:p>
            <a:pPr indent="0" lvl="0" marL="457200" rtl="0" algn="l">
              <a:spcBef>
                <a:spcPts val="0"/>
              </a:spcBef>
              <a:spcAft>
                <a:spcPts val="0"/>
              </a:spcAft>
              <a:buNone/>
            </a:pPr>
            <a:r>
              <a:t/>
            </a:r>
            <a:endParaRPr sz="1800">
              <a:solidFill>
                <a:srgbClr val="0D0D0D"/>
              </a:solidFill>
            </a:endParaRPr>
          </a:p>
        </p:txBody>
      </p:sp>
      <p:sp>
        <p:nvSpPr>
          <p:cNvPr id="878" name="Google Shape;878;g2e4c1f984bb_1_110"/>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2e4c1f984bb_1_110"/>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880" name="Google Shape;880;g2e4c1f984bb_1_110"/>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1800">
                <a:solidFill>
                  <a:srgbClr val="0D0D0D"/>
                </a:solidFill>
              </a:rPr>
              <a:t>Team divided up tasks and focused on their specific tasks to execute different models.</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5" marL="285750" rtl="0" algn="l">
              <a:spcBef>
                <a:spcPts val="0"/>
              </a:spcBef>
              <a:spcAft>
                <a:spcPts val="0"/>
              </a:spcAft>
              <a:buSzPts val="1800"/>
              <a:buChar char="•"/>
            </a:pPr>
            <a:r>
              <a:rPr lang="en-US" sz="1800">
                <a:solidFill>
                  <a:srgbClr val="0D0D0D"/>
                </a:solidFill>
              </a:rPr>
              <a:t>Identify and </a:t>
            </a:r>
            <a:r>
              <a:rPr lang="en-US" sz="1800">
                <a:solidFill>
                  <a:srgbClr val="0D0D0D"/>
                </a:solidFill>
              </a:rPr>
              <a:t>transform</a:t>
            </a:r>
            <a:r>
              <a:rPr lang="en-US" sz="1800">
                <a:solidFill>
                  <a:srgbClr val="0D0D0D"/>
                </a:solidFill>
              </a:rPr>
              <a:t> data</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5" marL="285750" rtl="0" algn="l">
              <a:spcBef>
                <a:spcPts val="0"/>
              </a:spcBef>
              <a:spcAft>
                <a:spcPts val="0"/>
              </a:spcAft>
              <a:buSzPts val="1800"/>
              <a:buChar char="•"/>
            </a:pPr>
            <a:r>
              <a:rPr lang="en-US" sz="1800">
                <a:solidFill>
                  <a:srgbClr val="0D0D0D"/>
                </a:solidFill>
              </a:rPr>
              <a:t>Explore Sales data and prepare to use with models</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5" marL="285750" rtl="0" algn="l">
              <a:spcBef>
                <a:spcPts val="0"/>
              </a:spcBef>
              <a:spcAft>
                <a:spcPts val="0"/>
              </a:spcAft>
              <a:buSzPts val="1800"/>
              <a:buChar char="•"/>
            </a:pPr>
            <a:r>
              <a:rPr lang="en-US" sz="1800">
                <a:solidFill>
                  <a:srgbClr val="0D0D0D"/>
                </a:solidFill>
              </a:rPr>
              <a:t>Build models and predict future sales</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0" lvl="0" marL="0" rtl="0" algn="l">
              <a:spcBef>
                <a:spcPts val="0"/>
              </a:spcBef>
              <a:spcAft>
                <a:spcPts val="0"/>
              </a:spcAft>
              <a:buNone/>
            </a:pPr>
            <a:r>
              <a:t/>
            </a:r>
            <a:endParaRPr sz="1800">
              <a:solidFill>
                <a:srgbClr val="0D0D0D"/>
              </a:solidFill>
            </a:endParaRPr>
          </a:p>
        </p:txBody>
      </p:sp>
      <p:sp>
        <p:nvSpPr>
          <p:cNvPr id="887" name="Google Shape;887;p5"/>
          <p:cNvSpPr/>
          <p:nvPr/>
        </p:nvSpPr>
        <p:spPr>
          <a:xfrm>
            <a:off x="426002" y="445800"/>
            <a:ext cx="2761800" cy="27618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77DB"/>
                </a:solidFill>
                <a:latin typeface="Roboto"/>
                <a:ea typeface="Roboto"/>
                <a:cs typeface="Roboto"/>
                <a:sym typeface="Roboto"/>
              </a:rPr>
              <a:t>Approach taken to achieve goals</a:t>
            </a:r>
            <a:endParaRPr b="1" i="0" sz="2400" u="none" cap="none" strike="noStrike">
              <a:solidFill>
                <a:srgbClr val="0077DB"/>
              </a:solidFill>
              <a:latin typeface="Roboto"/>
              <a:ea typeface="Roboto"/>
              <a:cs typeface="Roboto"/>
              <a:sym typeface="Roboto"/>
            </a:endParaRPr>
          </a:p>
        </p:txBody>
      </p:sp>
      <p:sp>
        <p:nvSpPr>
          <p:cNvPr id="889" name="Google Shape;889;p5"/>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g2e4c1f984bb_1_127"/>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2e4c1f984bb_1_127"/>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Overall Sales per store for years in operation</a:t>
            </a:r>
            <a:endParaRPr b="1" i="0" sz="1800" u="none" cap="none" strike="noStrike">
              <a:solidFill>
                <a:schemeClr val="lt1"/>
              </a:solidFill>
              <a:latin typeface="Arial"/>
              <a:ea typeface="Arial"/>
              <a:cs typeface="Arial"/>
              <a:sym typeface="Arial"/>
            </a:endParaRPr>
          </a:p>
        </p:txBody>
      </p:sp>
      <p:pic>
        <p:nvPicPr>
          <p:cNvPr id="897" name="Google Shape;897;g2e4c1f984bb_1_127"/>
          <p:cNvPicPr preferRelativeResize="0"/>
          <p:nvPr/>
        </p:nvPicPr>
        <p:blipFill>
          <a:blip r:embed="rId3">
            <a:alphaModFix/>
          </a:blip>
          <a:stretch>
            <a:fillRect/>
          </a:stretch>
        </p:blipFill>
        <p:spPr>
          <a:xfrm>
            <a:off x="426000" y="1740175"/>
            <a:ext cx="11352299" cy="468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g2e4c1f984bb_1_0"/>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Linear Regression</a:t>
            </a:r>
            <a:endParaRPr b="1" i="0" sz="1800" u="none" cap="none" strike="noStrike">
              <a:solidFill>
                <a:schemeClr val="lt1"/>
              </a:solidFill>
              <a:latin typeface="Arial"/>
              <a:ea typeface="Arial"/>
              <a:cs typeface="Arial"/>
              <a:sym typeface="Arial"/>
            </a:endParaRPr>
          </a:p>
        </p:txBody>
      </p:sp>
      <p:sp>
        <p:nvSpPr>
          <p:cNvPr id="904" name="Google Shape;904;g2e4c1f984bb_1_0"/>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05" name="Google Shape;905;g2e4c1f984bb_1_0"/>
          <p:cNvPicPr preferRelativeResize="0"/>
          <p:nvPr/>
        </p:nvPicPr>
        <p:blipFill>
          <a:blip r:embed="rId3">
            <a:alphaModFix/>
          </a:blip>
          <a:stretch>
            <a:fillRect/>
          </a:stretch>
        </p:blipFill>
        <p:spPr>
          <a:xfrm>
            <a:off x="429768" y="1737360"/>
            <a:ext cx="11356848" cy="4782312"/>
          </a:xfrm>
          <a:prstGeom prst="rect">
            <a:avLst/>
          </a:prstGeom>
          <a:solidFill>
            <a:srgbClr val="F2F2F2"/>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