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D671-35CB-4DAA-AA67-417E6E6681EE}" v="77" dt="2024-04-15T22:30:4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OSU AI group Project 1</a:t>
            </a:r>
            <a:br>
              <a:rPr lang="en-US" dirty="0"/>
            </a:br>
            <a:r>
              <a:rPr lang="en-US" sz="4000" dirty="0"/>
              <a:t>Expert Analysis for Stock Valuations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Project_1_group_2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The_Natural_Juicers</a:t>
            </a:r>
            <a:endParaRPr lang="en-US" dirty="0" err="1">
              <a:solidFill>
                <a:srgbClr val="000000"/>
              </a:solidFill>
            </a:endParaRPr>
          </a:p>
          <a:p>
            <a:r>
              <a:rPr lang="en-US" dirty="0"/>
              <a:t>Gale Gates, Tatiana Lee, Steven Hill, Terry Welsh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00-4C7C-D6B4-A4A8-DF7E166D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5C33-237F-0BB7-DDD6-6C41D4B2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Which stock is trending up or down? 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What stock is likely to perform the best over next 6 months based on historical data?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How are stocks performing compared to each other in this market segment?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Is there any specific seasonality that shows why this market moves?</a:t>
            </a:r>
          </a:p>
          <a:p>
            <a:r>
              <a:rPr lang="en-US" u="sng" dirty="0">
                <a:solidFill>
                  <a:srgbClr val="000000"/>
                </a:solidFill>
              </a:rPr>
              <a:t>Add any additional data mining tasks we uncover</a:t>
            </a:r>
          </a:p>
        </p:txBody>
      </p:sp>
    </p:spTree>
    <p:extLst>
      <p:ext uri="{BB962C8B-B14F-4D97-AF65-F5344CB8AC3E}">
        <p14:creationId xmlns:p14="http://schemas.microsoft.com/office/powerpoint/2010/main" val="16143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BFB8-D2E4-F09C-17CA-A2BE709D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7189-DB9B-DA3E-C6D5-17419490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BD0F-C9C0-DCE2-2C72-9193B658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E821-EE52-77C4-48C1-85833B0F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64D-9BB5-E9D3-DDDF-CEE443B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1C14-5E5B-6F6D-5CDA-FA16E2EB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6EEA-9E4B-2EA2-308C-1915AC06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8414-DF9B-E024-8017-4D9028E3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OSU AI group Project 1 Expert Analysis for Stock Valuations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</cp:revision>
  <dcterms:created xsi:type="dcterms:W3CDTF">2024-04-15T22:26:19Z</dcterms:created>
  <dcterms:modified xsi:type="dcterms:W3CDTF">2024-04-15T22:30:54Z</dcterms:modified>
</cp:coreProperties>
</file>