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6" d="100"/>
          <a:sy n="96" d="100"/>
        </p:scale>
        <p:origin x="47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25.04.2022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800" b="1" dirty="0"/>
              <a:t>5.</a:t>
            </a:r>
            <a:r>
              <a:rPr sz="1800" dirty="0"/>
              <a:t> </a:t>
            </a:r>
            <a:r>
              <a:rPr sz="1800" dirty="0" err="1"/>
              <a:t>Данный</a:t>
            </a:r>
            <a:r>
              <a:rPr sz="1800" dirty="0"/>
              <a:t> </a:t>
            </a:r>
            <a:r>
              <a:rPr sz="1800" dirty="0" err="1"/>
              <a:t>файл</a:t>
            </a:r>
            <a:r>
              <a:rPr sz="1800" dirty="0"/>
              <a:t> </a:t>
            </a:r>
            <a:r>
              <a:rPr sz="1800" dirty="0" err="1"/>
              <a:t>сохранила</a:t>
            </a:r>
            <a:r>
              <a:rPr sz="1800" dirty="0"/>
              <a:t> с </a:t>
            </a:r>
            <a:r>
              <a:rPr sz="1800" dirty="0" err="1"/>
              <a:t>расширением</a:t>
            </a:r>
            <a:r>
              <a:rPr sz="1800" dirty="0"/>
              <a:t> .md и </a:t>
            </a:r>
            <a:r>
              <a:rPr sz="1800" dirty="0" err="1"/>
              <a:t>загрузила</a:t>
            </a:r>
            <a:r>
              <a:rPr sz="1800" dirty="0"/>
              <a:t> </a:t>
            </a:r>
            <a:r>
              <a:rPr sz="1800" dirty="0" err="1"/>
              <a:t>на</a:t>
            </a:r>
            <a:r>
              <a:rPr sz="1800" dirty="0"/>
              <a:t> </a:t>
            </a:r>
            <a:r>
              <a:rPr sz="1800" dirty="0" err="1"/>
              <a:t>githab</a:t>
            </a:r>
            <a:r>
              <a:rPr sz="1800" dirty="0"/>
              <a:t>.</a:t>
            </a:r>
          </a:p>
        </p:txBody>
      </p:sp>
      <p:pic>
        <p:nvPicPr>
          <p:cNvPr id="2" name="Picture 1" descr="fig:  Скрин2/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800" b="1" dirty="0"/>
              <a:t>6.</a:t>
            </a:r>
            <a:r>
              <a:rPr sz="1800" dirty="0"/>
              <a:t> </a:t>
            </a:r>
            <a:r>
              <a:rPr sz="1800" dirty="0" err="1"/>
              <a:t>Затем</a:t>
            </a:r>
            <a:r>
              <a:rPr sz="1800" dirty="0"/>
              <a:t> </a:t>
            </a:r>
            <a:r>
              <a:rPr sz="1800" dirty="0" err="1"/>
              <a:t>конвертировала</a:t>
            </a:r>
            <a:r>
              <a:rPr sz="1800" dirty="0"/>
              <a:t> </a:t>
            </a:r>
            <a:r>
              <a:rPr sz="1800" dirty="0" err="1"/>
              <a:t>файл</a:t>
            </a:r>
            <a:r>
              <a:rPr sz="1800" dirty="0"/>
              <a:t> с </a:t>
            </a:r>
            <a:r>
              <a:rPr sz="1800" dirty="0" err="1"/>
              <a:t>помощью</a:t>
            </a:r>
            <a:r>
              <a:rPr sz="1800" dirty="0"/>
              <a:t> </a:t>
            </a:r>
            <a:r>
              <a:rPr sz="1800" dirty="0" err="1"/>
              <a:t>Pandoc</a:t>
            </a:r>
            <a:r>
              <a:rPr sz="1800" dirty="0"/>
              <a:t>.</a:t>
            </a:r>
          </a:p>
        </p:txBody>
      </p:sp>
      <p:pic>
        <p:nvPicPr>
          <p:cNvPr id="2" name="Picture 1" descr="fig:  Скрин2/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Рис.6 Pandoc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3200" b="1" dirty="0" err="1">
                <a:latin typeface="+mj-lt"/>
              </a:rPr>
              <a:t>Вывод</a:t>
            </a:r>
            <a:endParaRPr sz="3200" b="1" dirty="0">
              <a:latin typeface="+mj-lt"/>
            </a:endParaRPr>
          </a:p>
          <a:p>
            <a:pPr marL="0" lvl="0" indent="0">
              <a:buNone/>
            </a:pPr>
            <a:r>
              <a:rPr dirty="0"/>
              <a:t>Я </a:t>
            </a:r>
            <a:r>
              <a:rPr dirty="0" err="1"/>
              <a:t>научилась</a:t>
            </a:r>
            <a:r>
              <a:rPr dirty="0"/>
              <a:t> </a:t>
            </a:r>
            <a:r>
              <a:rPr dirty="0" err="1"/>
              <a:t>оформлять</a:t>
            </a:r>
            <a:r>
              <a:rPr dirty="0"/>
              <a:t> </a:t>
            </a:r>
            <a:r>
              <a:rPr dirty="0" err="1"/>
              <a:t>отчёт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легковесного</a:t>
            </a:r>
            <a:r>
              <a:rPr dirty="0"/>
              <a:t> </a:t>
            </a:r>
            <a:r>
              <a:rPr dirty="0" err="1"/>
              <a:t>языка</a:t>
            </a:r>
            <a:r>
              <a:rPr dirty="0"/>
              <a:t> </a:t>
            </a:r>
            <a:r>
              <a:rPr dirty="0" err="1"/>
              <a:t>разметки</a:t>
            </a:r>
            <a:r>
              <a:rPr dirty="0"/>
              <a:t> Markdown.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Markdown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Научиться оформлять отчёты с помощью легковесного языка разметки Markdown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– Сделайте отчёт по предыдущей лабораторной работе в формате Markdown.</a:t>
            </a:r>
          </a:p>
          <a:p>
            <a:pPr marL="0" lvl="0" indent="0">
              <a:buNone/>
            </a:pPr>
            <a:r>
              <a:t>– В качестве отчёта просьба предоставить отчёты в 3 форматах: pdf, docx и md (в архиве, поскольку он должен содержать скриншоты, Makefile и т.д.)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Теоретическая</a:t>
            </a:r>
            <a:r>
              <a:rPr dirty="0"/>
              <a:t> </a:t>
            </a:r>
            <a:r>
              <a:rPr dirty="0" err="1"/>
              <a:t>часть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i="1"/>
              <a:t>Markdown (произносится маркда́ун)</a:t>
            </a:r>
            <a:r>
              <a:t> — облегчённый язык разметки, созданный с целью обозначения форматирования в простом тексте, с максимальным сохранением его читаемости человеком, и пригодный для машинного преобразования в языки для продвинутых публикаций (HTML, Rich Text и других).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1800" b="1" dirty="0"/>
              <a:t>1.</a:t>
            </a:r>
            <a:r>
              <a:rPr sz="1800" dirty="0"/>
              <a:t> </a:t>
            </a:r>
            <a:r>
              <a:rPr sz="1800" dirty="0" err="1"/>
              <a:t>Для</a:t>
            </a:r>
            <a:r>
              <a:rPr sz="1800" dirty="0"/>
              <a:t> </a:t>
            </a:r>
            <a:r>
              <a:rPr sz="1800" dirty="0" err="1"/>
              <a:t>начала</a:t>
            </a:r>
            <a:r>
              <a:rPr sz="1800" dirty="0"/>
              <a:t> я </a:t>
            </a:r>
            <a:r>
              <a:rPr sz="1800" dirty="0" err="1"/>
              <a:t>скачала</a:t>
            </a:r>
            <a:r>
              <a:rPr sz="1800" dirty="0"/>
              <a:t> Visual Studio Code. В </a:t>
            </a:r>
            <a:r>
              <a:rPr sz="1800" dirty="0" err="1"/>
              <a:t>нем</a:t>
            </a:r>
            <a:r>
              <a:rPr sz="1800" dirty="0"/>
              <a:t> </a:t>
            </a:r>
            <a:r>
              <a:rPr sz="1800" dirty="0" err="1"/>
              <a:t>можно</a:t>
            </a:r>
            <a:r>
              <a:rPr sz="1800" dirty="0"/>
              <a:t> </a:t>
            </a:r>
            <a:r>
              <a:rPr sz="1800" dirty="0" err="1"/>
              <a:t>удобно</a:t>
            </a:r>
            <a:r>
              <a:rPr sz="1800" dirty="0"/>
              <a:t> </a:t>
            </a:r>
            <a:r>
              <a:rPr sz="1800" dirty="0" err="1"/>
              <a:t>отслеживать</a:t>
            </a:r>
            <a:r>
              <a:rPr sz="1800" dirty="0"/>
              <a:t> </a:t>
            </a:r>
            <a:r>
              <a:rPr sz="1800" dirty="0" err="1"/>
              <a:t>изменения</a:t>
            </a:r>
            <a:r>
              <a:rPr sz="1800" dirty="0"/>
              <a:t>.</a:t>
            </a:r>
          </a:p>
        </p:txBody>
      </p:sp>
      <p:pic>
        <p:nvPicPr>
          <p:cNvPr id="2" name="Picture 1" descr="fig:  Скрин2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Рис.1 Visual Studio Cide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800" b="1" dirty="0"/>
              <a:t>2.</a:t>
            </a:r>
            <a:r>
              <a:rPr sz="1800" dirty="0"/>
              <a:t> </a:t>
            </a:r>
            <a:r>
              <a:rPr sz="1800" dirty="0" err="1"/>
              <a:t>Воспользовалась</a:t>
            </a:r>
            <a:r>
              <a:rPr sz="1800" dirty="0"/>
              <a:t> </a:t>
            </a:r>
            <a:r>
              <a:rPr sz="1800" dirty="0" err="1"/>
              <a:t>шаблоном</a:t>
            </a:r>
            <a:r>
              <a:rPr sz="1800" dirty="0"/>
              <a:t> с </a:t>
            </a:r>
            <a:r>
              <a:rPr sz="1800" dirty="0" err="1"/>
              <a:t>githab</a:t>
            </a:r>
            <a:r>
              <a:rPr sz="1800" dirty="0"/>
              <a:t>.</a:t>
            </a:r>
          </a:p>
        </p:txBody>
      </p:sp>
      <p:pic>
        <p:nvPicPr>
          <p:cNvPr id="2" name="Picture 1" descr="fig:  Скрин2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Рис.2 Шаблон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3</a:t>
            </a:r>
            <a:r>
              <a:rPr sz="1800" b="1" dirty="0"/>
              <a:t>.</a:t>
            </a:r>
            <a:r>
              <a:rPr sz="1800" dirty="0"/>
              <a:t> </a:t>
            </a:r>
            <a:r>
              <a:rPr sz="1800" dirty="0" err="1"/>
              <a:t>Открыла</a:t>
            </a:r>
            <a:r>
              <a:rPr sz="1800" dirty="0"/>
              <a:t> </a:t>
            </a:r>
            <a:r>
              <a:rPr sz="1800" dirty="0" err="1"/>
              <a:t>лабораторную</a:t>
            </a:r>
            <a:r>
              <a:rPr sz="1800" dirty="0"/>
              <a:t> </a:t>
            </a:r>
            <a:r>
              <a:rPr sz="1800" dirty="0" err="1"/>
              <a:t>работу</a:t>
            </a:r>
            <a:r>
              <a:rPr sz="1800" dirty="0"/>
              <a:t> №2, </a:t>
            </a:r>
            <a:r>
              <a:rPr sz="1800" dirty="0" err="1"/>
              <a:t>чтобы</a:t>
            </a:r>
            <a:r>
              <a:rPr sz="1800" dirty="0"/>
              <a:t> </a:t>
            </a:r>
            <a:r>
              <a:rPr sz="1800" dirty="0" err="1"/>
              <a:t>взять</a:t>
            </a:r>
            <a:r>
              <a:rPr sz="1800" dirty="0"/>
              <a:t> </a:t>
            </a:r>
            <a:r>
              <a:rPr sz="1800" dirty="0" err="1"/>
              <a:t>оттуда</a:t>
            </a:r>
            <a:r>
              <a:rPr sz="1800" dirty="0"/>
              <a:t> </a:t>
            </a:r>
            <a:r>
              <a:rPr sz="1800" dirty="0" err="1"/>
              <a:t>информацию</a:t>
            </a:r>
            <a:r>
              <a:rPr sz="1800" dirty="0"/>
              <a:t>.</a:t>
            </a:r>
          </a:p>
        </p:txBody>
      </p:sp>
      <p:pic>
        <p:nvPicPr>
          <p:cNvPr id="2" name="Picture 1" descr="fig:  Скрин2/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Рис.3 ЛБ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58403"/>
            <a:ext cx="3008313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b="1" dirty="0"/>
              <a:t>4.</a:t>
            </a:r>
            <a:r>
              <a:rPr sz="1800" dirty="0"/>
              <a:t> </a:t>
            </a:r>
            <a:r>
              <a:rPr sz="1800" dirty="0" err="1"/>
              <a:t>Сохранила</a:t>
            </a:r>
            <a:r>
              <a:rPr sz="1800" dirty="0"/>
              <a:t> </a:t>
            </a:r>
            <a:r>
              <a:rPr sz="1800" dirty="0" err="1"/>
              <a:t>все</a:t>
            </a:r>
            <a:r>
              <a:rPr sz="1800" dirty="0"/>
              <a:t> </a:t>
            </a:r>
            <a:r>
              <a:rPr sz="1800" dirty="0" err="1"/>
              <a:t>скиншоты</a:t>
            </a:r>
            <a:r>
              <a:rPr sz="1800" dirty="0"/>
              <a:t> </a:t>
            </a:r>
            <a:r>
              <a:rPr sz="1800" dirty="0" err="1"/>
              <a:t>из</a:t>
            </a:r>
            <a:r>
              <a:rPr sz="1800" dirty="0"/>
              <a:t> </a:t>
            </a:r>
            <a:r>
              <a:rPr sz="1800" dirty="0" err="1"/>
              <a:t>лабораторной</a:t>
            </a:r>
            <a:r>
              <a:rPr sz="1800" dirty="0"/>
              <a:t> </a:t>
            </a:r>
            <a:r>
              <a:rPr sz="1800" dirty="0" err="1"/>
              <a:t>работы</a:t>
            </a:r>
            <a:r>
              <a:rPr sz="1800" dirty="0"/>
              <a:t> №2 в </a:t>
            </a:r>
            <a:r>
              <a:rPr sz="1800" dirty="0" err="1"/>
              <a:t>папку</a:t>
            </a:r>
            <a:r>
              <a:rPr sz="1800" dirty="0"/>
              <a:t>, </a:t>
            </a:r>
            <a:r>
              <a:rPr sz="1800" dirty="0" err="1"/>
              <a:t>которая</a:t>
            </a:r>
            <a:r>
              <a:rPr sz="1800" dirty="0"/>
              <a:t> </a:t>
            </a:r>
            <a:r>
              <a:rPr sz="1800" dirty="0" err="1"/>
              <a:t>рядом</a:t>
            </a:r>
            <a:r>
              <a:rPr sz="1800" dirty="0"/>
              <a:t> с </a:t>
            </a:r>
            <a:r>
              <a:rPr sz="1800" dirty="0" err="1"/>
              <a:t>файлом</a:t>
            </a:r>
            <a:r>
              <a:rPr sz="1800" dirty="0"/>
              <a:t> </a:t>
            </a:r>
            <a:r>
              <a:rPr sz="1800" dirty="0" err="1"/>
              <a:t>будующим</a:t>
            </a:r>
            <a:r>
              <a:rPr sz="1800" dirty="0"/>
              <a:t> </a:t>
            </a:r>
            <a:r>
              <a:rPr sz="1800" dirty="0" err="1"/>
              <a:t>отчетом</a:t>
            </a:r>
            <a:r>
              <a:rPr sz="1800" dirty="0"/>
              <a:t>.</a:t>
            </a:r>
          </a:p>
        </p:txBody>
      </p:sp>
      <p:pic>
        <p:nvPicPr>
          <p:cNvPr id="2" name="Picture 1" descr="fig:  Скрин2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Рис.4 Скрины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226</Words>
  <Application>Microsoft Office PowerPoint</Application>
  <PresentationFormat>Экран (16:9)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</vt:lpstr>
      <vt:lpstr>Office Theme</vt:lpstr>
      <vt:lpstr>Лабораторная работа №3</vt:lpstr>
      <vt:lpstr>Markdown</vt:lpstr>
      <vt:lpstr>Цель работы</vt:lpstr>
      <vt:lpstr>Задание</vt:lpstr>
      <vt:lpstr>Теоретическая часть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/>
  <cp:keywords/>
  <cp:lastModifiedBy>Легиньких Галина Андреевна</cp:lastModifiedBy>
  <cp:revision>2</cp:revision>
  <dcterms:created xsi:type="dcterms:W3CDTF">2022-04-26T18:42:22Z</dcterms:created>
  <dcterms:modified xsi:type="dcterms:W3CDTF">2022-04-26T19:04:06Z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25.04.2022</vt:lpwstr>
  </property>
  <property fmtid="{D5CDD505-2E9C-101B-9397-08002B2CF9AE}" pid="4" name="header-includes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