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6" d="100"/>
          <a:sy n="96" d="100"/>
        </p:scale>
        <p:origin x="474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Лабораторная работа №4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25.04.2022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6.</a:t>
            </a:r>
            <a:r>
              <a:t> С помощью команды man определила набор опций команды ls, позволяющий отсортировать по времени последнего изменения выводимый список содержимого каталога с развёрнутым описанием файлов.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7.</a:t>
            </a:r>
            <a:r>
              <a:t> Использовала команду man для просмотра описания следующих команд: cd, pwd, mkdir, rmdir, rm.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81196"/>
            <a:ext cx="5655364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b="1" dirty="0"/>
              <a:t>8.</a:t>
            </a:r>
            <a:r>
              <a:rPr sz="1800" dirty="0"/>
              <a:t> </a:t>
            </a:r>
            <a:r>
              <a:rPr sz="1800" dirty="0" err="1"/>
              <a:t>Используя</a:t>
            </a:r>
            <a:r>
              <a:rPr sz="1800" dirty="0"/>
              <a:t> </a:t>
            </a:r>
            <a:r>
              <a:rPr sz="1800" dirty="0" err="1"/>
              <a:t>информацию</a:t>
            </a:r>
            <a:r>
              <a:rPr sz="1800" dirty="0"/>
              <a:t>, </a:t>
            </a:r>
            <a:r>
              <a:rPr sz="1800" dirty="0" err="1"/>
              <a:t>полученную</a:t>
            </a:r>
            <a:r>
              <a:rPr sz="1800" dirty="0"/>
              <a:t> </a:t>
            </a:r>
            <a:r>
              <a:rPr sz="1800" dirty="0" err="1"/>
              <a:t>при</a:t>
            </a:r>
            <a:r>
              <a:rPr sz="1800" dirty="0"/>
              <a:t> </a:t>
            </a:r>
            <a:r>
              <a:rPr sz="1800" dirty="0" err="1"/>
              <a:t>помощи</a:t>
            </a:r>
            <a:r>
              <a:rPr sz="1800" dirty="0"/>
              <a:t> </a:t>
            </a:r>
            <a:r>
              <a:rPr sz="1800" dirty="0" err="1"/>
              <a:t>команды</a:t>
            </a:r>
            <a:r>
              <a:rPr sz="1800" dirty="0"/>
              <a:t> history, </a:t>
            </a:r>
            <a:r>
              <a:rPr sz="1800" dirty="0" err="1"/>
              <a:t>выполнила</a:t>
            </a:r>
            <a:r>
              <a:rPr sz="1800" dirty="0"/>
              <a:t> </a:t>
            </a:r>
            <a:r>
              <a:rPr sz="1800" dirty="0" err="1"/>
              <a:t>модификацию</a:t>
            </a:r>
            <a:r>
              <a:rPr sz="1800" dirty="0"/>
              <a:t> и </a:t>
            </a:r>
            <a:r>
              <a:rPr sz="1800" dirty="0" err="1"/>
              <a:t>исполнение</a:t>
            </a:r>
            <a:r>
              <a:rPr sz="1800" dirty="0"/>
              <a:t> </a:t>
            </a:r>
            <a:r>
              <a:rPr sz="1800" dirty="0" err="1"/>
              <a:t>нескольких</a:t>
            </a:r>
            <a:r>
              <a:rPr sz="1800" dirty="0"/>
              <a:t> </a:t>
            </a:r>
            <a:r>
              <a:rPr sz="1800" dirty="0" err="1"/>
              <a:t>команд</a:t>
            </a:r>
            <a:r>
              <a:rPr sz="1800" dirty="0"/>
              <a:t> </a:t>
            </a:r>
            <a:r>
              <a:rPr sz="1800" dirty="0" err="1"/>
              <a:t>из</a:t>
            </a:r>
            <a:r>
              <a:rPr sz="1800" dirty="0"/>
              <a:t> </a:t>
            </a:r>
            <a:r>
              <a:rPr sz="1800" dirty="0" err="1"/>
              <a:t>буфера</a:t>
            </a:r>
            <a:r>
              <a:rPr sz="1800" dirty="0"/>
              <a:t> </a:t>
            </a:r>
            <a:r>
              <a:rPr sz="1800" dirty="0" err="1"/>
              <a:t>команд</a:t>
            </a:r>
            <a:r>
              <a:rPr sz="1800" dirty="0"/>
              <a:t>. </a:t>
            </a:r>
          </a:p>
        </p:txBody>
      </p:sp>
      <p:pic>
        <p:nvPicPr>
          <p:cNvPr id="2" name="Picture 1" descr="fig:  Скрин/1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5922" y="1369429"/>
            <a:ext cx="6212990" cy="34928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Приобрела практические навыки взаимодействия пользователя с системой посредством командной строки.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br>
              <a:rPr lang="en-US" dirty="0"/>
            </a:br>
            <a:br>
              <a:rPr lang="en-US" dirty="0"/>
            </a:br>
            <a:r>
              <a:rPr dirty="0" err="1"/>
              <a:t>Основы</a:t>
            </a:r>
            <a:r>
              <a:rPr dirty="0"/>
              <a:t> </a:t>
            </a:r>
            <a:r>
              <a:rPr dirty="0" err="1"/>
              <a:t>интерфейса</a:t>
            </a:r>
            <a:r>
              <a:rPr dirty="0"/>
              <a:t> </a:t>
            </a:r>
            <a:r>
              <a:rPr dirty="0" err="1"/>
              <a:t>взаимодействия</a:t>
            </a:r>
            <a:r>
              <a:rPr dirty="0"/>
              <a:t> </a:t>
            </a:r>
            <a:r>
              <a:rPr dirty="0" err="1"/>
              <a:t>пользователя</a:t>
            </a:r>
            <a:r>
              <a:rPr dirty="0"/>
              <a:t> с </a:t>
            </a:r>
            <a:r>
              <a:rPr dirty="0" err="1"/>
              <a:t>системой</a:t>
            </a:r>
            <a:r>
              <a:rPr dirty="0"/>
              <a:t> Unix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уровне</a:t>
            </a:r>
            <a:r>
              <a:rPr dirty="0"/>
              <a:t> </a:t>
            </a:r>
            <a:r>
              <a:rPr dirty="0" err="1"/>
              <a:t>командной</a:t>
            </a:r>
            <a:r>
              <a:rPr dirty="0"/>
              <a:t> </a:t>
            </a:r>
            <a:r>
              <a:rPr dirty="0" err="1"/>
              <a:t>строки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Приобретение практических навыков взаимодействия пользователя с системой посредством командной строки.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853" y="-43691"/>
            <a:ext cx="6848060" cy="871538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Выполнение</a:t>
            </a:r>
            <a:r>
              <a:rPr dirty="0"/>
              <a:t> </a:t>
            </a:r>
            <a:r>
              <a:rPr dirty="0" err="1"/>
              <a:t>лабораторной</a:t>
            </a:r>
            <a:r>
              <a:rPr dirty="0"/>
              <a:t> </a:t>
            </a:r>
            <a:r>
              <a:rPr dirty="0" err="1"/>
              <a:t>работы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617219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b="1" dirty="0"/>
              <a:t>1.</a:t>
            </a:r>
            <a:r>
              <a:rPr sz="1800" dirty="0"/>
              <a:t> </a:t>
            </a:r>
            <a:r>
              <a:rPr sz="1800" dirty="0" err="1"/>
              <a:t>Определила</a:t>
            </a:r>
            <a:r>
              <a:rPr sz="1800" dirty="0"/>
              <a:t> </a:t>
            </a:r>
            <a:r>
              <a:rPr sz="1800" dirty="0" err="1"/>
              <a:t>полное</a:t>
            </a:r>
            <a:r>
              <a:rPr sz="1800" dirty="0"/>
              <a:t> </a:t>
            </a:r>
            <a:r>
              <a:rPr sz="1800" dirty="0" err="1"/>
              <a:t>имя</a:t>
            </a:r>
            <a:r>
              <a:rPr sz="1800" dirty="0"/>
              <a:t> </a:t>
            </a:r>
            <a:r>
              <a:rPr sz="1800" dirty="0" err="1"/>
              <a:t>домашнего</a:t>
            </a:r>
            <a:r>
              <a:rPr sz="1800" dirty="0"/>
              <a:t> </a:t>
            </a:r>
            <a:r>
              <a:rPr sz="1800" dirty="0" err="1"/>
              <a:t>каталога</a:t>
            </a:r>
            <a:r>
              <a:rPr sz="1800" dirty="0"/>
              <a:t> с </a:t>
            </a:r>
            <a:r>
              <a:rPr sz="1800" dirty="0" err="1"/>
              <a:t>помощью</a:t>
            </a:r>
            <a:r>
              <a:rPr sz="1800" dirty="0"/>
              <a:t> </a:t>
            </a:r>
            <a:r>
              <a:rPr sz="1800" dirty="0" err="1"/>
              <a:t>команды</a:t>
            </a:r>
            <a:r>
              <a:rPr sz="1800" dirty="0"/>
              <a:t> </a:t>
            </a:r>
            <a:r>
              <a:rPr sz="1800" dirty="0" err="1"/>
              <a:t>pwd</a:t>
            </a:r>
            <a:r>
              <a:rPr sz="1800" dirty="0"/>
              <a:t>. И </a:t>
            </a:r>
            <a:r>
              <a:rPr sz="1800" dirty="0" err="1"/>
              <a:t>перешла</a:t>
            </a:r>
            <a:r>
              <a:rPr sz="1800" dirty="0"/>
              <a:t> в </a:t>
            </a:r>
            <a:r>
              <a:rPr sz="1800" dirty="0" err="1"/>
              <a:t>каталог</a:t>
            </a:r>
            <a:r>
              <a:rPr sz="1800" dirty="0"/>
              <a:t> /</a:t>
            </a:r>
            <a:r>
              <a:rPr sz="1800" dirty="0" err="1"/>
              <a:t>tmp</a:t>
            </a:r>
            <a:r>
              <a:rPr sz="1800" dirty="0"/>
              <a:t> с </a:t>
            </a:r>
            <a:r>
              <a:rPr sz="1800" dirty="0" err="1"/>
              <a:t>помощью</a:t>
            </a:r>
            <a:r>
              <a:rPr sz="1800" dirty="0"/>
              <a:t> </a:t>
            </a:r>
            <a:r>
              <a:rPr sz="1800" dirty="0" err="1"/>
              <a:t>команды</a:t>
            </a:r>
            <a:r>
              <a:rPr sz="1800" dirty="0"/>
              <a:t> cd. (Рис.1)</a:t>
            </a:r>
          </a:p>
        </p:txBody>
      </p:sp>
      <p:pic>
        <p:nvPicPr>
          <p:cNvPr id="3" name="Picture 1" descr="fig:  Скрин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330" y="2247900"/>
            <a:ext cx="9028897" cy="49411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2.</a:t>
            </a:r>
            <a:r>
              <a:t> Вывела на экран содержимое каталога /tmp. Для этого использовала команду ls с различными опциями.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900" y="628451"/>
            <a:ext cx="720586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b="1" dirty="0"/>
              <a:t>3.</a:t>
            </a:r>
            <a:r>
              <a:rPr sz="1800" dirty="0"/>
              <a:t> </a:t>
            </a:r>
            <a:r>
              <a:rPr sz="1800" dirty="0" err="1"/>
              <a:t>Определила</a:t>
            </a:r>
            <a:r>
              <a:rPr sz="1800" dirty="0"/>
              <a:t>, </a:t>
            </a:r>
            <a:r>
              <a:rPr sz="1800" dirty="0" err="1"/>
              <a:t>есть</a:t>
            </a:r>
            <a:r>
              <a:rPr sz="1800" dirty="0"/>
              <a:t> </a:t>
            </a:r>
            <a:r>
              <a:rPr sz="1800" dirty="0" err="1"/>
              <a:t>ли</a:t>
            </a:r>
            <a:r>
              <a:rPr sz="1800" dirty="0"/>
              <a:t> в </a:t>
            </a:r>
            <a:r>
              <a:rPr sz="1800" dirty="0" err="1"/>
              <a:t>каталоге</a:t>
            </a:r>
            <a:r>
              <a:rPr sz="1800" dirty="0"/>
              <a:t> /var/spool </a:t>
            </a:r>
            <a:r>
              <a:rPr sz="1800" dirty="0" err="1"/>
              <a:t>подкаталог</a:t>
            </a:r>
            <a:r>
              <a:rPr sz="1800" dirty="0"/>
              <a:t> с </a:t>
            </a:r>
            <a:r>
              <a:rPr sz="1800" dirty="0" err="1"/>
              <a:t>именем</a:t>
            </a:r>
            <a:r>
              <a:rPr sz="1800" dirty="0"/>
              <a:t> </a:t>
            </a:r>
            <a:r>
              <a:rPr sz="1800" dirty="0" err="1"/>
              <a:t>cron</a:t>
            </a:r>
            <a:r>
              <a:rPr sz="1800" dirty="0"/>
              <a:t>. </a:t>
            </a:r>
            <a:r>
              <a:rPr sz="1800" dirty="0" err="1"/>
              <a:t>Он</a:t>
            </a:r>
            <a:r>
              <a:rPr sz="1800" dirty="0"/>
              <a:t> </a:t>
            </a:r>
            <a:r>
              <a:rPr sz="1800" dirty="0" err="1"/>
              <a:t>там</a:t>
            </a:r>
            <a:r>
              <a:rPr sz="1800" dirty="0"/>
              <a:t> </a:t>
            </a:r>
            <a:r>
              <a:rPr sz="1800" dirty="0" err="1"/>
              <a:t>был</a:t>
            </a:r>
            <a:r>
              <a:rPr sz="1800" dirty="0"/>
              <a:t>. </a:t>
            </a:r>
            <a:r>
              <a:rPr sz="1800" dirty="0" err="1"/>
              <a:t>Перешла</a:t>
            </a:r>
            <a:r>
              <a:rPr sz="1800" dirty="0"/>
              <a:t> в </a:t>
            </a:r>
            <a:r>
              <a:rPr sz="1800" dirty="0" err="1"/>
              <a:t>домашний</a:t>
            </a:r>
            <a:r>
              <a:rPr sz="1800" dirty="0"/>
              <a:t> </a:t>
            </a:r>
            <a:r>
              <a:rPr sz="1800" dirty="0" err="1"/>
              <a:t>каталог</a:t>
            </a:r>
            <a:r>
              <a:rPr sz="1800" dirty="0"/>
              <a:t> и </a:t>
            </a:r>
            <a:r>
              <a:rPr sz="1800" dirty="0" err="1"/>
              <a:t>вывела</a:t>
            </a:r>
            <a:r>
              <a:rPr sz="1800" dirty="0"/>
              <a:t> </a:t>
            </a:r>
            <a:r>
              <a:rPr sz="1800" dirty="0" err="1"/>
              <a:t>на</a:t>
            </a:r>
            <a:r>
              <a:rPr sz="1800" dirty="0"/>
              <a:t> </a:t>
            </a:r>
            <a:r>
              <a:rPr sz="1800" dirty="0" err="1"/>
              <a:t>экран</a:t>
            </a:r>
            <a:r>
              <a:rPr sz="1800" dirty="0"/>
              <a:t> </a:t>
            </a:r>
            <a:r>
              <a:rPr sz="1800" dirty="0" err="1"/>
              <a:t>его</a:t>
            </a:r>
            <a:r>
              <a:rPr sz="1800" dirty="0"/>
              <a:t> </a:t>
            </a:r>
            <a:r>
              <a:rPr sz="1800" dirty="0" err="1"/>
              <a:t>содержимое</a:t>
            </a:r>
            <a:r>
              <a:rPr sz="1800" dirty="0"/>
              <a:t>. (Рис.6)</a:t>
            </a:r>
          </a:p>
        </p:txBody>
      </p:sp>
      <p:pic>
        <p:nvPicPr>
          <p:cNvPr id="2" name="Picture 1" descr="fig:  Скрин/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694" y="1965739"/>
            <a:ext cx="8479406" cy="84372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Определила</a:t>
            </a:r>
            <a:r>
              <a:rPr dirty="0"/>
              <a:t>, </a:t>
            </a:r>
            <a:r>
              <a:rPr dirty="0" err="1"/>
              <a:t>кто</a:t>
            </a:r>
            <a:r>
              <a:rPr dirty="0"/>
              <a:t> </a:t>
            </a:r>
            <a:r>
              <a:rPr dirty="0" err="1"/>
              <a:t>является</a:t>
            </a:r>
            <a:r>
              <a:rPr dirty="0"/>
              <a:t> </a:t>
            </a:r>
            <a:r>
              <a:rPr dirty="0" err="1"/>
              <a:t>владельцем</a:t>
            </a:r>
            <a:r>
              <a:rPr dirty="0"/>
              <a:t> </a:t>
            </a:r>
            <a:r>
              <a:rPr dirty="0" err="1"/>
              <a:t>файлов</a:t>
            </a:r>
            <a:r>
              <a:rPr dirty="0"/>
              <a:t> и </a:t>
            </a:r>
            <a:r>
              <a:rPr dirty="0" err="1"/>
              <a:t>подкаталогов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3803"/>
            <a:ext cx="8229600" cy="339447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4.</a:t>
            </a:r>
            <a:r>
              <a:rPr dirty="0"/>
              <a:t> В </a:t>
            </a:r>
            <a:r>
              <a:rPr dirty="0" err="1"/>
              <a:t>домашнем</a:t>
            </a:r>
            <a:r>
              <a:rPr dirty="0"/>
              <a:t> </a:t>
            </a:r>
            <a:r>
              <a:rPr dirty="0" err="1"/>
              <a:t>каталоге</a:t>
            </a:r>
            <a:r>
              <a:rPr dirty="0"/>
              <a:t> </a:t>
            </a:r>
            <a:r>
              <a:rPr dirty="0" err="1"/>
              <a:t>создала</a:t>
            </a:r>
            <a:r>
              <a:rPr dirty="0"/>
              <a:t> </a:t>
            </a:r>
            <a:r>
              <a:rPr dirty="0" err="1"/>
              <a:t>новый</a:t>
            </a:r>
            <a:r>
              <a:rPr dirty="0"/>
              <a:t> </a:t>
            </a:r>
            <a:r>
              <a:rPr dirty="0" err="1"/>
              <a:t>каталог</a:t>
            </a:r>
            <a:r>
              <a:rPr dirty="0"/>
              <a:t> с </a:t>
            </a:r>
            <a:r>
              <a:rPr dirty="0" err="1"/>
              <a:t>именем</a:t>
            </a:r>
            <a:r>
              <a:rPr dirty="0"/>
              <a:t> </a:t>
            </a:r>
            <a:r>
              <a:rPr dirty="0" err="1"/>
              <a:t>newdir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/>
              <a:t>В </a:t>
            </a:r>
            <a:r>
              <a:rPr dirty="0" err="1"/>
              <a:t>каталоге</a:t>
            </a:r>
            <a:r>
              <a:rPr dirty="0"/>
              <a:t> ~/</a:t>
            </a:r>
            <a:r>
              <a:rPr dirty="0" err="1"/>
              <a:t>newdir</a:t>
            </a:r>
            <a:r>
              <a:rPr dirty="0"/>
              <a:t> </a:t>
            </a:r>
            <a:r>
              <a:rPr dirty="0" err="1"/>
              <a:t>создала</a:t>
            </a:r>
            <a:r>
              <a:rPr dirty="0"/>
              <a:t> </a:t>
            </a:r>
            <a:r>
              <a:rPr dirty="0" err="1"/>
              <a:t>новый</a:t>
            </a:r>
            <a:r>
              <a:rPr dirty="0"/>
              <a:t> </a:t>
            </a:r>
            <a:r>
              <a:rPr dirty="0" err="1"/>
              <a:t>каталог</a:t>
            </a:r>
            <a:r>
              <a:rPr dirty="0"/>
              <a:t> с </a:t>
            </a:r>
            <a:r>
              <a:rPr dirty="0" err="1"/>
              <a:t>именем</a:t>
            </a:r>
            <a:r>
              <a:rPr dirty="0"/>
              <a:t> </a:t>
            </a:r>
            <a:r>
              <a:rPr dirty="0" err="1"/>
              <a:t>morefun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/>
              <a:t>В </a:t>
            </a:r>
            <a:r>
              <a:rPr dirty="0" err="1"/>
              <a:t>домашнем</a:t>
            </a:r>
            <a:r>
              <a:rPr dirty="0"/>
              <a:t> </a:t>
            </a:r>
            <a:r>
              <a:rPr dirty="0" err="1"/>
              <a:t>каталоге</a:t>
            </a:r>
            <a:r>
              <a:rPr dirty="0"/>
              <a:t> </a:t>
            </a:r>
            <a:r>
              <a:rPr dirty="0" err="1"/>
              <a:t>создала</a:t>
            </a:r>
            <a:r>
              <a:rPr dirty="0"/>
              <a:t> </a:t>
            </a:r>
            <a:r>
              <a:rPr dirty="0" err="1"/>
              <a:t>одной</a:t>
            </a:r>
            <a:r>
              <a:rPr dirty="0"/>
              <a:t> </a:t>
            </a:r>
            <a:r>
              <a:rPr dirty="0" err="1"/>
              <a:t>командой</a:t>
            </a:r>
            <a:r>
              <a:rPr dirty="0"/>
              <a:t> </a:t>
            </a:r>
            <a:r>
              <a:rPr dirty="0" err="1"/>
              <a:t>три</a:t>
            </a:r>
            <a:r>
              <a:rPr dirty="0"/>
              <a:t> </a:t>
            </a:r>
            <a:r>
              <a:rPr dirty="0" err="1"/>
              <a:t>новых</a:t>
            </a:r>
            <a:r>
              <a:rPr dirty="0"/>
              <a:t> </a:t>
            </a:r>
            <a:r>
              <a:rPr dirty="0" err="1"/>
              <a:t>каталога</a:t>
            </a:r>
            <a:r>
              <a:rPr dirty="0"/>
              <a:t> с </a:t>
            </a:r>
            <a:r>
              <a:rPr dirty="0" err="1"/>
              <a:t>именами</a:t>
            </a:r>
            <a:r>
              <a:rPr dirty="0"/>
              <a:t> letters, memos, </a:t>
            </a:r>
            <a:r>
              <a:rPr dirty="0" err="1"/>
              <a:t>misk</a:t>
            </a:r>
            <a:r>
              <a:rPr dirty="0"/>
              <a:t>. </a:t>
            </a:r>
            <a:r>
              <a:rPr dirty="0" err="1"/>
              <a:t>Затем</a:t>
            </a:r>
            <a:r>
              <a:rPr dirty="0"/>
              <a:t> </a:t>
            </a:r>
            <a:r>
              <a:rPr dirty="0" err="1"/>
              <a:t>удалила</a:t>
            </a:r>
            <a:r>
              <a:rPr dirty="0"/>
              <a:t> </a:t>
            </a:r>
            <a:r>
              <a:rPr dirty="0" err="1"/>
              <a:t>эти</a:t>
            </a:r>
            <a:r>
              <a:rPr dirty="0"/>
              <a:t> </a:t>
            </a:r>
            <a:r>
              <a:rPr dirty="0" err="1"/>
              <a:t>каталоги</a:t>
            </a:r>
            <a:r>
              <a:rPr dirty="0"/>
              <a:t> </a:t>
            </a:r>
            <a:r>
              <a:rPr dirty="0" err="1"/>
              <a:t>одной</a:t>
            </a:r>
            <a:r>
              <a:rPr dirty="0"/>
              <a:t> </a:t>
            </a:r>
            <a:r>
              <a:rPr dirty="0" err="1"/>
              <a:t>командой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 err="1"/>
              <a:t>Попробовала</a:t>
            </a:r>
            <a:r>
              <a:rPr dirty="0"/>
              <a:t> </a:t>
            </a:r>
            <a:r>
              <a:rPr dirty="0" err="1"/>
              <a:t>удалить</a:t>
            </a:r>
            <a:r>
              <a:rPr dirty="0"/>
              <a:t> </a:t>
            </a:r>
            <a:r>
              <a:rPr dirty="0" err="1"/>
              <a:t>ранее</a:t>
            </a:r>
            <a:r>
              <a:rPr dirty="0"/>
              <a:t> </a:t>
            </a:r>
            <a:r>
              <a:rPr dirty="0" err="1"/>
              <a:t>созданный</a:t>
            </a:r>
            <a:r>
              <a:rPr dirty="0"/>
              <a:t> </a:t>
            </a:r>
            <a:r>
              <a:rPr dirty="0" err="1"/>
              <a:t>каталог</a:t>
            </a:r>
            <a:r>
              <a:rPr dirty="0"/>
              <a:t> ~/</a:t>
            </a:r>
            <a:r>
              <a:rPr dirty="0" err="1"/>
              <a:t>newdir</a:t>
            </a:r>
            <a:r>
              <a:rPr dirty="0"/>
              <a:t> </a:t>
            </a:r>
            <a:r>
              <a:rPr dirty="0" err="1"/>
              <a:t>командой</a:t>
            </a:r>
            <a:r>
              <a:rPr dirty="0"/>
              <a:t> rm. </a:t>
            </a:r>
            <a:r>
              <a:rPr dirty="0" err="1"/>
              <a:t>Проверила</a:t>
            </a:r>
            <a:r>
              <a:rPr dirty="0"/>
              <a:t>, </a:t>
            </a:r>
            <a:r>
              <a:rPr dirty="0" err="1"/>
              <a:t>был</a:t>
            </a:r>
            <a:r>
              <a:rPr dirty="0"/>
              <a:t> </a:t>
            </a:r>
            <a:r>
              <a:rPr dirty="0" err="1"/>
              <a:t>ли</a:t>
            </a:r>
            <a:r>
              <a:rPr dirty="0"/>
              <a:t> </a:t>
            </a:r>
            <a:r>
              <a:rPr dirty="0" err="1"/>
              <a:t>каталог</a:t>
            </a:r>
            <a:r>
              <a:rPr dirty="0"/>
              <a:t> </a:t>
            </a:r>
            <a:r>
              <a:rPr dirty="0" err="1"/>
              <a:t>удалён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5.</a:t>
            </a:r>
            <a:r>
              <a:t> С помощью команды man определила, какую опцию команды ls нужно использовать для просмотра содержимого не только указанного каталога, но и подкаталогов, входящих в него.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304</Words>
  <Application>Microsoft Office PowerPoint</Application>
  <PresentationFormat>Экран (16:9)</PresentationFormat>
  <Paragraphs>21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</vt:lpstr>
      <vt:lpstr>Office Theme</vt:lpstr>
      <vt:lpstr>Лабораторная работа №4</vt:lpstr>
      <vt:lpstr>  Основы интерфейса взаимодействия пользователя с системой Unix на уровне командной строки</vt:lpstr>
      <vt:lpstr>Цель работы</vt:lpstr>
      <vt:lpstr>Выполнение лабораторной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№4</dc:title>
  <dc:creator/>
  <cp:keywords/>
  <cp:lastModifiedBy>Легиньких Галина Андреевна</cp:lastModifiedBy>
  <cp:revision>2</cp:revision>
  <dcterms:created xsi:type="dcterms:W3CDTF">2022-04-26T19:03:42Z</dcterms:created>
  <dcterms:modified xsi:type="dcterms:W3CDTF">2022-04-26T19:25:52Z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25.04.2022</vt:lpwstr>
  </property>
  <property fmtid="{D5CDD505-2E9C-101B-9397-08002B2CF9AE}" pid="4" name="header-includes">
    <vt:lpwstr/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