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9" r:id="rId5"/>
    <p:sldId id="260" r:id="rId6"/>
    <p:sldId id="261" r:id="rId7"/>
    <p:sldId id="258" r:id="rId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EEB95-37EB-49FC-91D9-9A35DD0B018D}" type="datetimeFigureOut">
              <a:rPr lang="fr-FR"/>
              <a:pPr>
                <a:defRPr/>
              </a:pPr>
              <a:t>9/29/14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7E2F0-C993-49E3-A114-7872F3C6EE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BB364-D7DB-49F3-A51D-95F86244EB6B}" type="datetimeFigureOut">
              <a:rPr lang="fr-FR"/>
              <a:pPr>
                <a:defRPr/>
              </a:pPr>
              <a:t>9/29/14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58EC2-2F59-41BF-826A-E8A2D9B4AD9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94E19-2DF1-480D-8EFB-C74E12D16525}" type="datetimeFigureOut">
              <a:rPr lang="fr-FR"/>
              <a:pPr>
                <a:defRPr/>
              </a:pPr>
              <a:t>9/29/14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04044-4BF5-4661-912F-1D31BF2F731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C1E45-6EE7-4AEC-AC24-2B0DB17EBB1F}" type="datetimeFigureOut">
              <a:rPr lang="fr-FR"/>
              <a:pPr>
                <a:defRPr/>
              </a:pPr>
              <a:t>9/29/14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0E065-D75B-459E-834D-0B3DF13FB7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59BB-E57B-4648-A9EF-962302A6BB42}" type="datetimeFigureOut">
              <a:rPr lang="fr-FR"/>
              <a:pPr>
                <a:defRPr/>
              </a:pPr>
              <a:t>9/29/14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B013-BCCE-4063-A08B-1AECD6650F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F1FA8-36A8-48F9-9D66-18AA4DA21D9E}" type="datetimeFigureOut">
              <a:rPr lang="fr-FR"/>
              <a:pPr>
                <a:defRPr/>
              </a:pPr>
              <a:t>9/29/14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4D027-F20A-4DB2-9A53-C400794DAF9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D2BC9-22C9-462D-99B9-AE82501A77AF}" type="datetimeFigureOut">
              <a:rPr lang="fr-FR"/>
              <a:pPr>
                <a:defRPr/>
              </a:pPr>
              <a:t>9/29/14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0DE40-828A-45A2-B49C-6270EB7348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11C64-A87A-485B-A9F8-ECEA27037552}" type="datetimeFigureOut">
              <a:rPr lang="fr-FR"/>
              <a:pPr>
                <a:defRPr/>
              </a:pPr>
              <a:t>9/29/14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79754-7839-4A8C-874B-7F629940DCC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6A574-5DB0-4717-A9D0-425E6885BBBF}" type="datetimeFigureOut">
              <a:rPr lang="fr-FR"/>
              <a:pPr>
                <a:defRPr/>
              </a:pPr>
              <a:t>9/29/14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FDFF1-5581-4B43-A0FC-63945BACE2A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D6179-6EB4-46FA-8B54-B151AC657EE9}" type="datetimeFigureOut">
              <a:rPr lang="fr-FR"/>
              <a:pPr>
                <a:defRPr/>
              </a:pPr>
              <a:t>9/29/14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0389C-43FE-43CC-B48B-C24B9F5861B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767B4-6E2B-4A35-942A-F7057F173176}" type="datetimeFigureOut">
              <a:rPr lang="fr-FR"/>
              <a:pPr>
                <a:defRPr/>
              </a:pPr>
              <a:t>9/29/14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0CFE9-2011-4C61-9335-555C26F5D68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EDB8CC-6502-4A84-9AD6-C9F7E6D58511}" type="datetimeFigureOut">
              <a:rPr lang="fr-FR"/>
              <a:pPr>
                <a:defRPr/>
              </a:pPr>
              <a:t>9/29/14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23B991-22CB-429E-88C5-3C2C53A22C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1643042" y="4786339"/>
            <a:ext cx="6143625" cy="655627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Baseball, A Great Sport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2357422" y="5286388"/>
            <a:ext cx="4643470" cy="842963"/>
          </a:xfrm>
        </p:spPr>
        <p:txBody>
          <a:bodyPr/>
          <a:lstStyle/>
          <a:p>
            <a:r>
              <a:rPr lang="fr-CA" sz="2800" dirty="0" err="1" smtClean="0">
                <a:solidFill>
                  <a:schemeClr val="bg1"/>
                </a:solidFill>
              </a:rPr>
              <a:t>Galen</a:t>
            </a:r>
            <a:r>
              <a:rPr lang="fr-CA" sz="2800" dirty="0" smtClean="0">
                <a:solidFill>
                  <a:schemeClr val="bg1"/>
                </a:solidFill>
              </a:rPr>
              <a:t> </a:t>
            </a:r>
            <a:r>
              <a:rPr lang="fr-CA" sz="2800" dirty="0" err="1" smtClean="0">
                <a:solidFill>
                  <a:schemeClr val="bg1"/>
                </a:solidFill>
              </a:rPr>
              <a:t>Curley</a:t>
            </a:r>
            <a:endParaRPr lang="fr-CA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dirty="0" smtClean="0"/>
              <a:t>Introduction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smtClean="0"/>
              <a:t>I </a:t>
            </a:r>
            <a:r>
              <a:rPr lang="en-US" sz="2000" dirty="0"/>
              <a:t>believe that baseball is a great sport. 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Baseball </a:t>
            </a:r>
            <a:r>
              <a:rPr lang="en-US" sz="2000" dirty="0"/>
              <a:t>is a game that you play with two teams of 9 players each.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objective of the game is to score as many runs as you can. </a:t>
            </a:r>
            <a:endParaRPr lang="en-US" sz="2000" dirty="0" smtClean="0"/>
          </a:p>
          <a:p>
            <a:pPr algn="just"/>
            <a:r>
              <a:rPr lang="en-US" sz="2000" dirty="0" smtClean="0"/>
              <a:t>Runners </a:t>
            </a:r>
            <a:r>
              <a:rPr lang="en-US" sz="2000" dirty="0"/>
              <a:t>occupying bases </a:t>
            </a:r>
            <a:r>
              <a:rPr lang="en-US" sz="2000" dirty="0" smtClean="0"/>
              <a:t>score when </a:t>
            </a:r>
            <a:r>
              <a:rPr lang="en-US" sz="2000" dirty="0"/>
              <a:t>they make it back to home </a:t>
            </a:r>
            <a:r>
              <a:rPr lang="en-US" sz="2000" dirty="0" smtClean="0"/>
              <a:t>plate. 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team with the most runs at the end of the game wins.</a:t>
            </a:r>
          </a:p>
          <a:p>
            <a:pPr marL="0" indent="0">
              <a:buNone/>
            </a:pPr>
            <a:endParaRPr lang="fr-CA" sz="2000" dirty="0" smtClean="0"/>
          </a:p>
        </p:txBody>
      </p:sp>
      <p:pic>
        <p:nvPicPr>
          <p:cNvPr id="2" name="Picture 1" descr="Baseball Int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941168"/>
            <a:ext cx="4597400" cy="176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4525963"/>
          </a:xfrm>
        </p:spPr>
        <p:txBody>
          <a:bodyPr/>
          <a:lstStyle/>
          <a:p>
            <a:pPr algn="just"/>
            <a:r>
              <a:rPr lang="en-US" sz="2000" dirty="0"/>
              <a:t>Baseball is a grand game. </a:t>
            </a:r>
            <a:endParaRPr lang="en-US" sz="2000" dirty="0" smtClean="0"/>
          </a:p>
          <a:p>
            <a:pPr algn="just"/>
            <a:r>
              <a:rPr lang="en-US" sz="2000" dirty="0" smtClean="0"/>
              <a:t>You </a:t>
            </a:r>
            <a:r>
              <a:rPr lang="en-US" sz="2000" dirty="0"/>
              <a:t>can have a great time playing different positions. </a:t>
            </a:r>
            <a:endParaRPr lang="en-US" sz="2000" dirty="0" smtClean="0"/>
          </a:p>
          <a:p>
            <a:pPr algn="just"/>
            <a:r>
              <a:rPr lang="en-US" sz="2000" dirty="0" smtClean="0"/>
              <a:t>Baseball </a:t>
            </a:r>
            <a:r>
              <a:rPr lang="en-US" sz="2000" dirty="0"/>
              <a:t>can be also amusing when you change the rules of the game. </a:t>
            </a:r>
            <a:endParaRPr lang="en-US" sz="2000" dirty="0" smtClean="0"/>
          </a:p>
          <a:p>
            <a:pPr algn="just"/>
            <a:r>
              <a:rPr lang="en-US" sz="2000" dirty="0" smtClean="0"/>
              <a:t>There </a:t>
            </a:r>
            <a:r>
              <a:rPr lang="en-US" sz="2000" dirty="0"/>
              <a:t>are many different leagues with different rules such as Little League, Babe Ruth Baseball, Recreational Ball, and Travel Ball.</a:t>
            </a:r>
          </a:p>
          <a:p>
            <a:pPr algn="just"/>
            <a:endParaRPr lang="fr-CA" sz="2000" dirty="0" smtClean="0"/>
          </a:p>
        </p:txBody>
      </p:sp>
      <p:pic>
        <p:nvPicPr>
          <p:cNvPr id="2" name="Picture 1" descr="Kid Field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797410"/>
            <a:ext cx="4131816" cy="29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7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4525963"/>
          </a:xfrm>
        </p:spPr>
        <p:txBody>
          <a:bodyPr/>
          <a:lstStyle/>
          <a:p>
            <a:r>
              <a:rPr lang="en-US" sz="2000" dirty="0" smtClean="0"/>
              <a:t>Baseball </a:t>
            </a:r>
            <a:r>
              <a:rPr lang="en-US" sz="2000" dirty="0"/>
              <a:t>is great to play at any age. </a:t>
            </a:r>
            <a:endParaRPr lang="en-US" sz="2000" dirty="0" smtClean="0"/>
          </a:p>
          <a:p>
            <a:r>
              <a:rPr lang="en-US" sz="2000" dirty="0" smtClean="0"/>
              <a:t>Remaining </a:t>
            </a:r>
            <a:r>
              <a:rPr lang="en-US" sz="2000" dirty="0"/>
              <a:t>more active in physical activities such as baseball can lead to a longer, healthier, and happier life. </a:t>
            </a:r>
            <a:endParaRPr lang="en-US" sz="2000" dirty="0" smtClean="0"/>
          </a:p>
          <a:p>
            <a:r>
              <a:rPr lang="en-US" sz="2000" dirty="0" smtClean="0"/>
              <a:t>There </a:t>
            </a:r>
            <a:r>
              <a:rPr lang="en-US" sz="2000" dirty="0"/>
              <a:t>are many different age groups such as 4-6, 7-9, 10-12, 13-16, and 50+. Baseball can be taught at any age.</a:t>
            </a:r>
          </a:p>
          <a:p>
            <a:pPr marL="0" indent="0" algn="just">
              <a:buNone/>
            </a:pPr>
            <a:endParaRPr lang="fr-CA" sz="2000" dirty="0" smtClean="0"/>
          </a:p>
        </p:txBody>
      </p:sp>
      <p:pic>
        <p:nvPicPr>
          <p:cNvPr id="2" name="Picture 1" descr="Trololololo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429000"/>
            <a:ext cx="3613786" cy="2258616"/>
          </a:xfrm>
          <a:prstGeom prst="rect">
            <a:avLst/>
          </a:prstGeom>
        </p:spPr>
      </p:pic>
      <p:pic>
        <p:nvPicPr>
          <p:cNvPr id="3" name="Picture 2" descr="2012 LLW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221088"/>
            <a:ext cx="3384376" cy="22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2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4525963"/>
          </a:xfrm>
        </p:spPr>
        <p:txBody>
          <a:bodyPr/>
          <a:lstStyle/>
          <a:p>
            <a:r>
              <a:rPr lang="en-US" sz="2000" dirty="0" smtClean="0"/>
              <a:t>Baseball </a:t>
            </a:r>
            <a:r>
              <a:rPr lang="en-US" sz="2000" dirty="0"/>
              <a:t>is great for your mind and body. </a:t>
            </a:r>
            <a:endParaRPr lang="en-US" sz="2000" dirty="0" smtClean="0"/>
          </a:p>
          <a:p>
            <a:r>
              <a:rPr lang="en-US" sz="2000" dirty="0" smtClean="0"/>
              <a:t>Baseball </a:t>
            </a:r>
            <a:r>
              <a:rPr lang="en-US" sz="2000" dirty="0"/>
              <a:t>is good for you because it can be a very active game. </a:t>
            </a:r>
            <a:endParaRPr lang="en-US" sz="2000" dirty="0" smtClean="0"/>
          </a:p>
          <a:p>
            <a:r>
              <a:rPr lang="en-US" sz="2000" dirty="0" smtClean="0"/>
              <a:t>Baseball </a:t>
            </a:r>
            <a:r>
              <a:rPr lang="en-US" sz="2000" dirty="0"/>
              <a:t>situations help keep your mind and body sharp and fit. </a:t>
            </a:r>
            <a:endParaRPr lang="en-US" sz="2000" dirty="0" smtClean="0"/>
          </a:p>
          <a:p>
            <a:r>
              <a:rPr lang="en-US" sz="2000" dirty="0" smtClean="0"/>
              <a:t>Baseball </a:t>
            </a:r>
            <a:r>
              <a:rPr lang="en-US" sz="2000" dirty="0"/>
              <a:t>mechanics for pitching, fielding, and throwing keep your body in great shape. </a:t>
            </a:r>
            <a:endParaRPr lang="en-US" sz="2000" dirty="0" smtClean="0"/>
          </a:p>
          <a:p>
            <a:pPr marL="0" indent="0" algn="just">
              <a:buNone/>
            </a:pPr>
            <a:endParaRPr lang="fr-CA" dirty="0" smtClean="0"/>
          </a:p>
        </p:txBody>
      </p:sp>
      <p:pic>
        <p:nvPicPr>
          <p:cNvPr id="2" name="Picture 1" descr="Gotta go fa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581128"/>
            <a:ext cx="3785614" cy="2129408"/>
          </a:xfrm>
          <a:prstGeom prst="rect">
            <a:avLst/>
          </a:prstGeom>
        </p:spPr>
      </p:pic>
      <p:pic>
        <p:nvPicPr>
          <p:cNvPr id="3" name="Picture 2" descr="Mr. Strec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005064"/>
            <a:ext cx="2953427" cy="2185536"/>
          </a:xfrm>
          <a:prstGeom prst="rect">
            <a:avLst/>
          </a:prstGeom>
        </p:spPr>
      </p:pic>
      <p:pic>
        <p:nvPicPr>
          <p:cNvPr id="4" name="Picture 3" descr="Je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424103"/>
            <a:ext cx="2880320" cy="217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005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Baseball is a </a:t>
            </a:r>
            <a:r>
              <a:rPr lang="en-US" sz="2000" dirty="0" smtClean="0"/>
              <a:t>wonderful and </a:t>
            </a:r>
            <a:r>
              <a:rPr lang="en-US" sz="2000" dirty="0"/>
              <a:t>great sport</a:t>
            </a:r>
            <a:r>
              <a:rPr lang="en-US" sz="2000" dirty="0" smtClean="0"/>
              <a:t>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 smtClean="0"/>
              <a:t>The </a:t>
            </a:r>
            <a:r>
              <a:rPr lang="en-US" sz="2000" dirty="0"/>
              <a:t>game of baseball is entertaining. </a:t>
            </a:r>
            <a:endParaRPr lang="en-US" sz="20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 smtClean="0"/>
              <a:t>No </a:t>
            </a:r>
            <a:r>
              <a:rPr lang="en-US" sz="2000" dirty="0"/>
              <a:t>matter what age you are baseball is awesome. </a:t>
            </a:r>
            <a:endParaRPr lang="en-US" sz="20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 smtClean="0"/>
              <a:t>When </a:t>
            </a:r>
            <a:r>
              <a:rPr lang="en-US" sz="2000" dirty="0"/>
              <a:t>you play baseball it is great exercise for your mind and body. </a:t>
            </a:r>
            <a:endParaRPr lang="en-US" sz="2000" dirty="0" smtClean="0"/>
          </a:p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fr-CA" sz="2000" dirty="0" smtClean="0"/>
              <a:t> </a:t>
            </a:r>
            <a:endParaRPr lang="fr-CA" sz="2000" dirty="0" smtClean="0"/>
          </a:p>
        </p:txBody>
      </p:sp>
      <p:pic>
        <p:nvPicPr>
          <p:cNvPr id="2" name="Picture 1" descr="Basbeall Field Amaz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73016"/>
            <a:ext cx="7992888" cy="3118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C10381496999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E55DA1-C17C-4486-BE4A-62CC3A37E9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TC103814969990</Template>
  <TotalTime>229</TotalTime>
  <Words>286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TC103814969990</vt:lpstr>
      <vt:lpstr>Baseball, A Great Sport</vt:lpstr>
      <vt:lpstr>Introduction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/>
  <cp:keywords/>
  <cp:lastModifiedBy>Dad</cp:lastModifiedBy>
  <cp:revision>28</cp:revision>
  <dcterms:modified xsi:type="dcterms:W3CDTF">2014-09-29T23:21:11Z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TC103814969990</vt:lpwstr>
  </property>
</Properties>
</file>