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6" r:id="rId3"/>
    <p:sldId id="257" r:id="rId4"/>
    <p:sldId id="259" r:id="rId5"/>
    <p:sldId id="260" r:id="rId6"/>
    <p:sldId id="261" r:id="rId7"/>
    <p:sldId id="258" r:id="rId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9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8E3EEB95-37EB-49FC-91D9-9A35DD0B018D}" type="datetimeFigureOut">
              <a:rPr lang="fr-FR"/>
              <a:pPr>
                <a:defRPr/>
              </a:pPr>
              <a:t>9/25/14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0C7E2F0-C993-49E3-A114-7872F3C6EED6}"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130BB364-D7DB-49F3-A51D-95F86244EB6B}" type="datetimeFigureOut">
              <a:rPr lang="fr-FR"/>
              <a:pPr>
                <a:defRPr/>
              </a:pPr>
              <a:t>9/25/14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BC58EC2-2F59-41BF-826A-E8A2D9B4AD91}"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9E994E19-2DF1-480D-8EFB-C74E12D16525}" type="datetimeFigureOut">
              <a:rPr lang="fr-FR"/>
              <a:pPr>
                <a:defRPr/>
              </a:pPr>
              <a:t>9/25/14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18904044-4BF5-4661-912F-1D31BF2F7310}"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EAAC1E45-6EE7-4AEC-AC24-2B0DB17EBB1F}" type="datetimeFigureOut">
              <a:rPr lang="fr-FR"/>
              <a:pPr>
                <a:defRPr/>
              </a:pPr>
              <a:t>9/25/14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08A0E065-D75B-459E-834D-0B3DF13FB77B}"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E79259BB-E57B-4648-A9EF-962302A6BB42}" type="datetimeFigureOut">
              <a:rPr lang="fr-FR"/>
              <a:pPr>
                <a:defRPr/>
              </a:pPr>
              <a:t>9/25/14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5D72B013-BCCE-4063-A08B-1AECD6650F3B}"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0FFF1FA8-36A8-48F9-9D66-18AA4DA21D9E}" type="datetimeFigureOut">
              <a:rPr lang="fr-FR"/>
              <a:pPr>
                <a:defRPr/>
              </a:pPr>
              <a:t>9/25/14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0C74D027-F20A-4DB2-9A53-C400794DAF93}"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563D2BC9-22C9-462D-99B9-AE82501A77AF}" type="datetimeFigureOut">
              <a:rPr lang="fr-FR"/>
              <a:pPr>
                <a:defRPr/>
              </a:pPr>
              <a:t>9/25/14</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D4C0DE40-828A-45A2-B49C-6270EB734855}"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68811C64-A87A-485B-A9F8-ECEA27037552}" type="datetimeFigureOut">
              <a:rPr lang="fr-FR"/>
              <a:pPr>
                <a:defRPr/>
              </a:pPr>
              <a:t>9/25/14</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1BC79754-7839-4A8C-874B-7F629940DCCD}"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BEA6A574-5DB0-4717-A9D0-425E6885BBBF}" type="datetimeFigureOut">
              <a:rPr lang="fr-FR"/>
              <a:pPr>
                <a:defRPr/>
              </a:pPr>
              <a:t>9/25/14</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3BBFDFF1-5581-4B43-A0FC-63945BACE2A2}"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3DD6179-6EB4-46FA-8B54-B151AC657EE9}" type="datetimeFigureOut">
              <a:rPr lang="fr-FR"/>
              <a:pPr>
                <a:defRPr/>
              </a:pPr>
              <a:t>9/25/14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D050389C-43FE-43CC-B48B-C24B9F5861B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17767B4-6E2B-4A35-942A-F7057F173176}" type="datetimeFigureOut">
              <a:rPr lang="fr-FR"/>
              <a:pPr>
                <a:defRPr/>
              </a:pPr>
              <a:t>9/25/14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FC0CFE9-2011-4C61-9335-555C26F5D687}"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9EEDB8CC-6502-4A84-9AD6-C9F7E6D58511}" type="datetimeFigureOut">
              <a:rPr lang="fr-FR"/>
              <a:pPr>
                <a:defRPr/>
              </a:pPr>
              <a:t>9/25/14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FB23B991-22CB-429E-88C5-3C2C53A22C7B}"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1643042" y="4786339"/>
            <a:ext cx="6143625" cy="655627"/>
          </a:xfrm>
        </p:spPr>
        <p:txBody>
          <a:bodyPr/>
          <a:lstStyle/>
          <a:p>
            <a:r>
              <a:rPr lang="en-US" sz="4000" dirty="0">
                <a:solidFill>
                  <a:schemeClr val="bg1"/>
                </a:solidFill>
              </a:rPr>
              <a:t>Baseball, A Great Sport</a:t>
            </a:r>
          </a:p>
        </p:txBody>
      </p:sp>
      <p:sp>
        <p:nvSpPr>
          <p:cNvPr id="2051" name="Sous-titre 2"/>
          <p:cNvSpPr>
            <a:spLocks noGrp="1"/>
          </p:cNvSpPr>
          <p:nvPr>
            <p:ph type="subTitle" idx="1"/>
          </p:nvPr>
        </p:nvSpPr>
        <p:spPr>
          <a:xfrm>
            <a:off x="2357422" y="5286388"/>
            <a:ext cx="4643470" cy="842963"/>
          </a:xfrm>
        </p:spPr>
        <p:txBody>
          <a:bodyPr/>
          <a:lstStyle/>
          <a:p>
            <a:r>
              <a:rPr lang="fr-CA" sz="2800" dirty="0" err="1" smtClean="0">
                <a:solidFill>
                  <a:schemeClr val="bg1"/>
                </a:solidFill>
              </a:rPr>
              <a:t>Galen</a:t>
            </a:r>
            <a:r>
              <a:rPr lang="fr-CA" sz="2800" dirty="0" smtClean="0">
                <a:solidFill>
                  <a:schemeClr val="bg1"/>
                </a:solidFill>
              </a:rPr>
              <a:t> </a:t>
            </a:r>
            <a:r>
              <a:rPr lang="fr-CA" sz="2800" dirty="0" err="1" smtClean="0">
                <a:solidFill>
                  <a:schemeClr val="bg1"/>
                </a:solidFill>
              </a:rPr>
              <a:t>Curley</a:t>
            </a:r>
            <a:endParaRPr lang="fr-CA" sz="2800" dirty="0" smtClean="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dirty="0" smtClean="0"/>
              <a:t>Introduction</a:t>
            </a:r>
            <a:endParaRPr lang="fr-CA" dirty="0" smtClean="0"/>
          </a:p>
        </p:txBody>
      </p:sp>
      <p:sp>
        <p:nvSpPr>
          <p:cNvPr id="3075" name="Espace réservé du contenu 2"/>
          <p:cNvSpPr>
            <a:spLocks noGrp="1"/>
          </p:cNvSpPr>
          <p:nvPr>
            <p:ph idx="1"/>
          </p:nvPr>
        </p:nvSpPr>
        <p:spPr>
          <a:xfrm>
            <a:off x="2071688" y="1600200"/>
            <a:ext cx="6615112" cy="4525963"/>
          </a:xfrm>
        </p:spPr>
        <p:txBody>
          <a:bodyPr/>
          <a:lstStyle/>
          <a:p>
            <a:pPr marL="0" indent="0" algn="just">
              <a:buNone/>
            </a:pPr>
            <a:r>
              <a:rPr lang="en-US" sz="2000" dirty="0" smtClean="0"/>
              <a:t>I </a:t>
            </a:r>
            <a:r>
              <a:rPr lang="en-US" sz="2000" dirty="0"/>
              <a:t>believe that baseball is a great sport. Baseball is a game that you play with two teams of 9 players each. These players occupy the nine positions on the field. There are two sets of players on the field the infield and the outfield. The outfield plays the farthest distance from the batters box and the infield plays the closest. The objective of the game is to score as many runs as you can. Runs are scored when a batter hits the ball. If there are runners occupying bases and they make it back to home plate they score a run. If the batter hits the ball over the fence which is called a home run all runners including the batter score. You get one run per runner crossing home plate. The team with the most runs at the end of the game wins.</a:t>
            </a:r>
          </a:p>
          <a:p>
            <a:pPr marL="0" indent="0">
              <a:buNone/>
            </a:pPr>
            <a:endParaRPr lang="fr-CA" sz="2000"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2071688" y="1600200"/>
            <a:ext cx="6615112" cy="4525963"/>
          </a:xfrm>
        </p:spPr>
        <p:txBody>
          <a:bodyPr/>
          <a:lstStyle/>
          <a:p>
            <a:pPr marL="0" indent="0" algn="just">
              <a:buNone/>
            </a:pPr>
            <a:r>
              <a:rPr lang="en-US" sz="2000" dirty="0"/>
              <a:t>Baseball is a grand game. Its enjoyable because its fun to play. You can have a great time playing different positions. Baseball is entertaining to play with friends and family. Baseball can be also amusing when you change the rules of the game. </a:t>
            </a:r>
            <a:r>
              <a:rPr lang="en-US" sz="2000" u="sng" dirty="0"/>
              <a:t>On any given weekend during the baseball season thousands of families enjoy the game of baseball.</a:t>
            </a:r>
            <a:r>
              <a:rPr lang="en-US" sz="2000" dirty="0"/>
              <a:t> There are many different leagues with different rules such as Little League, Babe Ruth Baseball, Recreational Ball, and Travel Ball.</a:t>
            </a:r>
          </a:p>
          <a:p>
            <a:pPr marL="0" indent="0" algn="just">
              <a:buNone/>
            </a:pPr>
            <a:endParaRPr lang="fr-CA" sz="2000" dirty="0" smtClean="0"/>
          </a:p>
        </p:txBody>
      </p:sp>
    </p:spTree>
    <p:extLst>
      <p:ext uri="{BB962C8B-B14F-4D97-AF65-F5344CB8AC3E}">
        <p14:creationId xmlns:p14="http://schemas.microsoft.com/office/powerpoint/2010/main" val="31628724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2071688" y="1600200"/>
            <a:ext cx="6615112" cy="4525963"/>
          </a:xfrm>
        </p:spPr>
        <p:txBody>
          <a:bodyPr/>
          <a:lstStyle/>
          <a:p>
            <a:pPr marL="0" indent="0">
              <a:buNone/>
            </a:pPr>
            <a:r>
              <a:rPr lang="en-US" sz="2000" dirty="0"/>
              <a:t>Additionally, Baseball is great to play at any age. Baseball is easy to play for all ages. Different age groups of play make baseball enjoyable at any age. </a:t>
            </a:r>
            <a:r>
              <a:rPr lang="en-US" sz="2000" u="sng" dirty="0"/>
              <a:t>Remaining more active in physical activities such as baseball can lead to a longer, healthier, and happier life.</a:t>
            </a:r>
            <a:r>
              <a:rPr lang="en-US" sz="2000" dirty="0"/>
              <a:t> There are many different age groups such as 4-6, 7-9, 10-12, 13-16, and 50+. Baseball can be taught at any age.</a:t>
            </a:r>
          </a:p>
          <a:p>
            <a:pPr marL="0" indent="0" algn="just">
              <a:buNone/>
            </a:pPr>
            <a:endParaRPr lang="fr-CA" sz="2000" dirty="0" smtClean="0"/>
          </a:p>
        </p:txBody>
      </p:sp>
    </p:spTree>
    <p:extLst>
      <p:ext uri="{BB962C8B-B14F-4D97-AF65-F5344CB8AC3E}">
        <p14:creationId xmlns:p14="http://schemas.microsoft.com/office/powerpoint/2010/main" val="16698293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5" name="Espace réservé du contenu 2"/>
          <p:cNvSpPr>
            <a:spLocks noGrp="1"/>
          </p:cNvSpPr>
          <p:nvPr>
            <p:ph idx="1"/>
          </p:nvPr>
        </p:nvSpPr>
        <p:spPr>
          <a:xfrm>
            <a:off x="2071688" y="1600200"/>
            <a:ext cx="6615112" cy="4525963"/>
          </a:xfrm>
        </p:spPr>
        <p:txBody>
          <a:bodyPr/>
          <a:lstStyle/>
          <a:p>
            <a:pPr marL="0" indent="0">
              <a:buNone/>
            </a:pPr>
            <a:r>
              <a:rPr lang="en-US" sz="2000" dirty="0"/>
              <a:t>On the other hand, Baseball is great for your mind and body. </a:t>
            </a:r>
            <a:r>
              <a:rPr lang="en-US" sz="2000" u="sng" dirty="0"/>
              <a:t>My coaches who are former major league players say that baseball helped improved their overall mind and body performance.</a:t>
            </a:r>
            <a:r>
              <a:rPr lang="en-US" sz="2000" dirty="0"/>
              <a:t> Baseball is good for you because it can be a very active game. Baseball situations help keep your mind and body sharp and fit. Baseball mechanics for pitching, fielding, and throwing keep your body in great shape. In many situations your mind is the key to success.</a:t>
            </a:r>
          </a:p>
          <a:p>
            <a:pPr marL="0" indent="0" algn="just">
              <a:buNone/>
            </a:pPr>
            <a:endParaRPr lang="fr-CA" dirty="0" smtClean="0"/>
          </a:p>
        </p:txBody>
      </p:sp>
    </p:spTree>
    <p:extLst>
      <p:ext uri="{BB962C8B-B14F-4D97-AF65-F5344CB8AC3E}">
        <p14:creationId xmlns:p14="http://schemas.microsoft.com/office/powerpoint/2010/main" val="42877403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14313"/>
            <a:ext cx="8229600" cy="1143000"/>
          </a:xfrm>
        </p:spPr>
        <p:txBody>
          <a:bodyPr/>
          <a:lstStyle/>
          <a:p>
            <a:r>
              <a:rPr lang="fr-CA" dirty="0" smtClean="0">
                <a:solidFill>
                  <a:schemeClr val="bg1"/>
                </a:solidFill>
              </a:rPr>
              <a:t>Conclusion</a:t>
            </a:r>
            <a:endParaRPr lang="fr-CA" dirty="0" smtClean="0">
              <a:solidFill>
                <a:schemeClr val="bg1"/>
              </a:solidFill>
            </a:endParaRPr>
          </a:p>
        </p:txBody>
      </p:sp>
      <p:sp>
        <p:nvSpPr>
          <p:cNvPr id="3" name="Espace réservé du contenu 2"/>
          <p:cNvSpPr>
            <a:spLocks noGrp="1"/>
          </p:cNvSpPr>
          <p:nvPr>
            <p:ph idx="1"/>
          </p:nvPr>
        </p:nvSpPr>
        <p:spPr>
          <a:xfrm>
            <a:off x="457200" y="1928813"/>
            <a:ext cx="8229600" cy="4500562"/>
          </a:xfrm>
        </p:spPr>
        <p:txBody>
          <a:bodyPr rtlCol="0">
            <a:normAutofit/>
          </a:bodyPr>
          <a:lstStyle/>
          <a:p>
            <a:pPr marL="0" indent="0" fontAlgn="auto">
              <a:spcAft>
                <a:spcPts val="0"/>
              </a:spcAft>
              <a:buNone/>
              <a:defRPr/>
            </a:pPr>
            <a:r>
              <a:rPr lang="en-US" sz="2000" dirty="0"/>
              <a:t>In conclusion, as a sport baseball is a great game. </a:t>
            </a:r>
            <a:r>
              <a:rPr lang="en-US" sz="2000" i="1" dirty="0"/>
              <a:t>Although baseball is a great game, to really enjoy it and to be good at it takes a lot of practice.</a:t>
            </a:r>
            <a:r>
              <a:rPr lang="en-US" sz="2000" dirty="0"/>
              <a:t> The game of baseball is entertaining. No matter what age you are baseball is awesome. When you play baseball it is great exercise for your mind and body. Baseball is a wonderfully great sport.	</a:t>
            </a:r>
          </a:p>
          <a:p>
            <a:pPr marL="0" indent="0" algn="just" fontAlgn="auto">
              <a:spcAft>
                <a:spcPts val="0"/>
              </a:spcAft>
              <a:buNone/>
              <a:defRPr/>
            </a:pPr>
            <a:r>
              <a:rPr lang="fr-CA" sz="2000" smtClean="0"/>
              <a:t> </a:t>
            </a:r>
            <a:endParaRPr lang="fr-CA" sz="2000" dirty="0"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C10381496999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FE55DA1-C17C-4486-BE4A-62CC3A37E9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TC103814969990</Template>
  <TotalTime>196</TotalTime>
  <Words>503</Words>
  <Application>Microsoft Macintosh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TC103814969990</vt:lpstr>
      <vt:lpstr>Baseball, A Great Sport</vt:lpstr>
      <vt:lpstr>Introduction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
  <cp:keywords/>
  <cp:lastModifiedBy>Dad</cp:lastModifiedBy>
  <cp:revision>20</cp:revision>
  <dcterms:modified xsi:type="dcterms:W3CDTF">2014-09-26T00:50:23Z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TC103814969990</vt:lpwstr>
  </property>
</Properties>
</file>