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47FD-BD26-4965-9F20-00DFAA34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425D-CE8F-4EDE-BC29-9D9A7966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B210-C2EE-47B2-9735-0BE1BD65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32DE-9ACD-43D5-AFEA-EF9F5B4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62C-5676-45CA-B131-EA0F2043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C1E8-910B-4F8B-8E17-96DBACED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BD4A-C9D0-47B4-8365-C9C9635FE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6B9E-32BB-4110-9514-2FEE828E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DB63-AE50-44E8-A5DB-E1B71470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9074-059C-4558-ACAC-E2989A0F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DF318-E370-472D-B70B-50F0431EE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E73C5-702C-46B1-89B1-B4B15723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707B-191F-45B6-B7C3-83EA28C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D6CA-5C08-4A7D-A1E5-AF9D03D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14A2-1BD0-4ACE-BDD6-02BBC842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DC5-2F06-443D-BA77-8EE10640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8430-53FA-4360-B739-329798F1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C380-78FD-4ADC-B489-7E519D04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9227-2822-45B3-A23F-527FA221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0F6B-1817-4B0F-AC48-FBC5DC1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D375-E01C-46F0-A892-437B9EDD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5C28-51F1-499D-B3D1-7CF0D3F4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C6DE-8670-423E-9638-9B466216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2177-7C99-4C55-81A3-BFE0D22E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E7F9-BB75-4121-BBC5-2083F39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4B02-1083-4EFC-88B3-33477AEE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CDF1-9914-4A92-A40A-FA9D7E649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DE94D-D70B-4F6F-86BD-65DF2EC4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70675-6291-4DAA-8255-510FAF93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C11E-B686-4ECA-8157-E59FB7A3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AB76-695A-423A-80DF-49F935EE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D176-7F0C-4134-85AA-8DC3544D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CB41-2842-4B40-A870-1BDE1846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EF09C-2323-4A82-9C2F-20A976CB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3AFCA-2E0F-40B4-8481-D9D74F3FB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B3C91-D151-4530-9966-C1CB1612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CB625-DE3B-4746-9CF7-0CD413F1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7169-4847-4EB0-81C6-3C6C2C43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54F8-CB31-460A-8D6D-F7BD99F0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A5B6-B800-498E-8911-D604B503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6155D-BEB7-44F2-8E6F-7378D3BC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0B564-E8EB-4CB0-8E30-3E13F59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CA9B9-993F-4C8F-9FC0-46542507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BEC02-BE8A-4E65-94C4-7A85CFC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2D6B0-15F7-419D-AEAC-E9AE2AA7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DF7D4-F8D7-4278-AF1E-FCBBEE71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F41F-456F-41C4-B585-17BFBD84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E771-63D0-451E-A741-BF479AF8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B21A1-F8E2-4C91-A9A4-BFC70CA51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E60AE-9A22-4BF1-A7DC-0227C94A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CA6E-713E-41F9-B48B-FD265A63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BBB-B19B-4559-BCAD-E484AB75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C85-E3DF-4456-B5B5-62454670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34116-2E6C-4B37-A21A-833DCA6EC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1A8F-0C64-4426-8C15-29F87591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6E80-C43F-4CF4-BABE-C024EB13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23906-5F8A-4187-91B1-EDE80106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0EA6-26D1-4C08-9DD7-21A335EF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BF5B4-E2A3-408D-B97A-4C4B70FE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2628-166E-4998-82F7-EC956231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52A1-DDA3-4ACA-AFD6-752900FA6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F407-17AB-4DD5-A678-4A4E5D26DA1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42FB-9D8F-47AB-B278-63AE2A13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BB8D-B26C-4A7C-856F-F140C657B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43ED-9326-4459-B79B-DFA6A950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7709-0487-42AA-B791-75D3B3B2C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HTML Reporter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07C74-E540-42DF-9103-FA4196F1A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Josh Larsen</a:t>
            </a:r>
          </a:p>
          <a:p>
            <a:pPr algn="r"/>
            <a:r>
              <a:rPr lang="en-US"/>
              <a:t>10/27/2020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Ml_report</a:t>
            </a:r>
            <a:r>
              <a:rPr lang="en-US" dirty="0"/>
              <a:t> is a small collection of modules to assist in the automated reporting of machine learning processing.</a:t>
            </a:r>
          </a:p>
          <a:p>
            <a:pPr lvl="1"/>
            <a:r>
              <a:rPr lang="en-US" dirty="0" err="1"/>
              <a:t>ML_report</a:t>
            </a:r>
            <a:r>
              <a:rPr lang="en-US" dirty="0"/>
              <a:t> can be used to plot </a:t>
            </a:r>
          </a:p>
          <a:p>
            <a:pPr lvl="2"/>
            <a:r>
              <a:rPr lang="en-US" dirty="0"/>
              <a:t>interactive html tables</a:t>
            </a:r>
          </a:p>
          <a:p>
            <a:pPr lvl="2"/>
            <a:r>
              <a:rPr lang="en-US" dirty="0"/>
              <a:t>Interactive charts</a:t>
            </a:r>
          </a:p>
          <a:p>
            <a:pPr lvl="2"/>
            <a:r>
              <a:rPr lang="en-US" dirty="0"/>
              <a:t>Interactive maps (heatmaps) of data</a:t>
            </a:r>
          </a:p>
          <a:p>
            <a:pPr lvl="1"/>
            <a:r>
              <a:rPr lang="en-US" dirty="0" err="1"/>
              <a:t>ML_report</a:t>
            </a:r>
            <a:r>
              <a:rPr lang="en-US" dirty="0"/>
              <a:t> can generate multiple ‘report sections’ that can be added to a single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219622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3.6 or greater</a:t>
            </a:r>
          </a:p>
          <a:p>
            <a:pPr lvl="1"/>
            <a:r>
              <a:rPr lang="en-US" dirty="0"/>
              <a:t>Python libraries</a:t>
            </a:r>
          </a:p>
          <a:p>
            <a:pPr lvl="2"/>
            <a:r>
              <a:rPr lang="en-US" dirty="0" err="1"/>
              <a:t>pyshp</a:t>
            </a:r>
            <a:endParaRPr lang="en-US" dirty="0"/>
          </a:p>
          <a:p>
            <a:pPr lvl="2"/>
            <a:r>
              <a:rPr lang="en-US" dirty="0" err="1"/>
              <a:t>geojson</a:t>
            </a:r>
            <a:endParaRPr lang="en-US" dirty="0"/>
          </a:p>
          <a:p>
            <a:pPr lvl="2"/>
            <a:r>
              <a:rPr lang="en-US" dirty="0"/>
              <a:t>pandas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 err="1"/>
              <a:t>plotly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ReportSection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Basic building block for a report</a:t>
            </a:r>
          </a:p>
          <a:p>
            <a:pPr lvl="1"/>
            <a:r>
              <a:rPr lang="en-US" dirty="0"/>
              <a:t>User can add</a:t>
            </a:r>
          </a:p>
          <a:p>
            <a:pPr lvl="2"/>
            <a:r>
              <a:rPr lang="en-US" dirty="0"/>
              <a:t>A section title</a:t>
            </a:r>
          </a:p>
          <a:p>
            <a:pPr lvl="2"/>
            <a:r>
              <a:rPr lang="en-US" dirty="0"/>
              <a:t>A description</a:t>
            </a:r>
          </a:p>
          <a:p>
            <a:pPr lvl="1"/>
            <a:r>
              <a:rPr lang="en-US" dirty="0"/>
              <a:t>Methods allow users to add</a:t>
            </a:r>
          </a:p>
          <a:p>
            <a:pPr lvl="2"/>
            <a:r>
              <a:rPr lang="en-US" dirty="0"/>
              <a:t>Scatter plots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GIS heatmaps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DF82193-B8C6-4938-9F0D-C2E2C1D3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0" y="747435"/>
            <a:ext cx="5257800" cy="56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181" cy="4351338"/>
          </a:xfrm>
        </p:spPr>
        <p:txBody>
          <a:bodyPr/>
          <a:lstStyle/>
          <a:p>
            <a:r>
              <a:rPr lang="en-US" dirty="0" err="1"/>
              <a:t>pandas_to_scatter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to add an interactive scatter plot of data to the report</a:t>
            </a:r>
          </a:p>
          <a:p>
            <a:pPr lvl="1"/>
            <a:r>
              <a:rPr lang="en-US" dirty="0"/>
              <a:t>Accepts pandas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 err="1"/>
              <a:t>pandas_to_table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to add an interactive table of data to the report</a:t>
            </a:r>
          </a:p>
          <a:p>
            <a:pPr lvl="1"/>
            <a:r>
              <a:rPr lang="en-US" dirty="0"/>
              <a:t>Accepts pandas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pPr lvl="1"/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DF82193-B8C6-4938-9F0D-C2E2C1D3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20" y="747435"/>
            <a:ext cx="5257800" cy="56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8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181" cy="4351338"/>
          </a:xfrm>
        </p:spPr>
        <p:txBody>
          <a:bodyPr/>
          <a:lstStyle/>
          <a:p>
            <a:r>
              <a:rPr lang="en-US" dirty="0" err="1"/>
              <a:t>geojson_to_heatmap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to add an interactive map of data to the report</a:t>
            </a:r>
          </a:p>
          <a:p>
            <a:pPr lvl="1"/>
            <a:r>
              <a:rPr lang="en-US" dirty="0"/>
              <a:t>Method accepts a list of </a:t>
            </a:r>
            <a:r>
              <a:rPr lang="en-US" dirty="0" err="1"/>
              <a:t>geojson</a:t>
            </a:r>
            <a:r>
              <a:rPr lang="en-US" dirty="0"/>
              <a:t> feature objects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82193-B8C6-4938-9F0D-C2E2C1D3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1156" y="747435"/>
            <a:ext cx="5144728" cy="56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181" cy="4351338"/>
          </a:xfrm>
        </p:spPr>
        <p:txBody>
          <a:bodyPr/>
          <a:lstStyle/>
          <a:p>
            <a:r>
              <a:rPr lang="en-US" dirty="0" err="1"/>
              <a:t>compile_html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Method to compile the </a:t>
            </a:r>
            <a:r>
              <a:rPr lang="en-US" dirty="0" err="1"/>
              <a:t>ReportSection</a:t>
            </a:r>
            <a:r>
              <a:rPr lang="en-US" dirty="0"/>
              <a:t> object into an html representation.</a:t>
            </a:r>
          </a:p>
          <a:p>
            <a:pPr lvl="1"/>
            <a:r>
              <a:rPr lang="en-US" dirty="0"/>
              <a:t>Returns a html string that can be written to file using pythons built in file writing methods</a:t>
            </a:r>
          </a:p>
          <a:p>
            <a:pPr lvl="2"/>
            <a:r>
              <a:rPr lang="en-US" dirty="0"/>
              <a:t>with open(</a:t>
            </a:r>
            <a:r>
              <a:rPr lang="en-US" dirty="0" err="1"/>
              <a:t>myfile</a:t>
            </a:r>
            <a:r>
              <a:rPr lang="en-US" dirty="0"/>
              <a:t>, ‘w’) as foo:</a:t>
            </a:r>
          </a:p>
          <a:p>
            <a:pPr lvl="3"/>
            <a:r>
              <a:rPr lang="en-US" dirty="0" err="1"/>
              <a:t>foo.write</a:t>
            </a:r>
            <a:r>
              <a:rPr lang="en-US" dirty="0"/>
              <a:t>(</a:t>
            </a:r>
            <a:r>
              <a:rPr lang="en-US" dirty="0" err="1"/>
              <a:t>myhtml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82193-B8C6-4938-9F0D-C2E2C1D3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1156" y="747435"/>
            <a:ext cx="5144728" cy="56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6976" cy="4351338"/>
          </a:xfrm>
        </p:spPr>
        <p:txBody>
          <a:bodyPr/>
          <a:lstStyle/>
          <a:p>
            <a:r>
              <a:rPr lang="en-US" dirty="0"/>
              <a:t>The simple class-based structure of </a:t>
            </a:r>
            <a:r>
              <a:rPr lang="en-US" dirty="0" err="1"/>
              <a:t>ML_report</a:t>
            </a:r>
            <a:r>
              <a:rPr lang="en-US" dirty="0"/>
              <a:t> can be extended by adding additional methods.</a:t>
            </a:r>
          </a:p>
          <a:p>
            <a:pPr lvl="1"/>
            <a:r>
              <a:rPr lang="en-US" dirty="0"/>
              <a:t>Examples of potential methods</a:t>
            </a:r>
          </a:p>
          <a:p>
            <a:pPr lvl="2"/>
            <a:r>
              <a:rPr lang="en-US" dirty="0" err="1"/>
              <a:t>pandas_to_summary_stats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pandas_to_histogram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pandas_to_bar_chart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geojson_to_points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590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079-1B5D-4791-8D59-F701EED0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7-476D-4623-B5F9-3EB11D1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6976" cy="4351338"/>
          </a:xfrm>
        </p:spPr>
        <p:txBody>
          <a:bodyPr/>
          <a:lstStyle/>
          <a:p>
            <a:r>
              <a:rPr lang="en-US" dirty="0"/>
              <a:t>Report class object (wrapper)</a:t>
            </a:r>
          </a:p>
          <a:p>
            <a:pPr lvl="1"/>
            <a:r>
              <a:rPr lang="en-US" dirty="0"/>
              <a:t>Recraft report class to “snap” together </a:t>
            </a:r>
            <a:r>
              <a:rPr lang="en-US" dirty="0" err="1"/>
              <a:t>ReportSubsection</a:t>
            </a:r>
            <a:r>
              <a:rPr lang="en-US" dirty="0"/>
              <a:t>() objects</a:t>
            </a:r>
          </a:p>
          <a:p>
            <a:pPr lvl="1"/>
            <a:r>
              <a:rPr lang="en-US" dirty="0"/>
              <a:t>Handle html reading and writing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HTML Reporter</vt:lpstr>
      <vt:lpstr>Overview</vt:lpstr>
      <vt:lpstr>Requirements</vt:lpstr>
      <vt:lpstr>Functionality</vt:lpstr>
      <vt:lpstr>Functionality</vt:lpstr>
      <vt:lpstr>Functionality</vt:lpstr>
      <vt:lpstr>Functionality</vt:lpstr>
      <vt:lpstr>Extensibility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HTML Reporter</dc:title>
  <dc:creator>Larsen, Joshua D</dc:creator>
  <cp:lastModifiedBy>Larsen, Joshua D</cp:lastModifiedBy>
  <cp:revision>3</cp:revision>
  <dcterms:created xsi:type="dcterms:W3CDTF">2020-10-27T23:52:13Z</dcterms:created>
  <dcterms:modified xsi:type="dcterms:W3CDTF">2020-10-28T00:34:37Z</dcterms:modified>
</cp:coreProperties>
</file>