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2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7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2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95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48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35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35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50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08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2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0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55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85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56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7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25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28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FEBD-DA36-47BC-9F4D-7355AF7AC81C}" type="datetimeFigureOut">
              <a:rPr lang="he-IL" smtClean="0"/>
              <a:t>ז'/אלול/תשפ"ב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642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2E52FA-793C-CA64-EA25-C4E0DB951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App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D9E1AE-5E2A-8AD4-6F9A-32D915E23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Gal </a:t>
            </a:r>
            <a:r>
              <a:rPr lang="en-US" dirty="0" err="1"/>
              <a:t>Erez</a:t>
            </a:r>
            <a:r>
              <a:rPr lang="en-US" dirty="0"/>
              <a:t>, </a:t>
            </a:r>
            <a:r>
              <a:rPr lang="en-US" dirty="0" err="1"/>
              <a:t>Eyal</a:t>
            </a:r>
            <a:r>
              <a:rPr lang="en-US" dirty="0"/>
              <a:t> Ronen, Ran </a:t>
            </a:r>
            <a:r>
              <a:rPr lang="en-US" dirty="0" err="1"/>
              <a:t>Shneor</a:t>
            </a:r>
            <a:r>
              <a:rPr lang="en-US" dirty="0"/>
              <a:t>, Ariel </a:t>
            </a:r>
            <a:r>
              <a:rPr lang="en-US" dirty="0" err="1"/>
              <a:t>Vaintraub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861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B3E209-11F9-748B-EB0F-3CEACF9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654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Questions?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00515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8FB42-D231-7F73-87B7-1812CE77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product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B0A978-F1AE-72C7-4BF1-BF76AD1D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 this Library management app, you can see all information about your desired books. </a:t>
            </a:r>
          </a:p>
          <a:p>
            <a:pPr marL="0" indent="0" algn="l">
              <a:buNone/>
            </a:pPr>
            <a:r>
              <a:rPr lang="en-US" dirty="0"/>
              <a:t>You can register as a member in specific libraries, search for books via book name/author name/genre/library/any desired keywords, watch your loans history and loan books online.</a:t>
            </a:r>
          </a:p>
          <a:p>
            <a:pPr marL="0" indent="0" algn="l">
              <a:buNone/>
            </a:pPr>
            <a:r>
              <a:rPr lang="en-US" dirty="0"/>
              <a:t>This app is for anyone who love books, wants to be able to be a member in libraries and search and loan books.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98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sz="2300" dirty="0"/>
              <a:t>Log-in and register window.</a:t>
            </a:r>
          </a:p>
          <a:p>
            <a:pPr algn="l" rtl="0"/>
            <a:r>
              <a:rPr lang="en-US" sz="2300" dirty="0"/>
              <a:t>Watch loans history.</a:t>
            </a:r>
          </a:p>
          <a:p>
            <a:pPr algn="l" rtl="0"/>
            <a:r>
              <a:rPr lang="en-US" sz="2300" dirty="0"/>
              <a:t>Faster usage with cookies.</a:t>
            </a:r>
          </a:p>
          <a:p>
            <a:pPr algn="l" rtl="0"/>
            <a:r>
              <a:rPr lang="en-US" sz="2300" dirty="0"/>
              <a:t>Https.</a:t>
            </a:r>
          </a:p>
          <a:p>
            <a:pPr algn="l" rtl="0"/>
            <a:r>
              <a:rPr lang="en-US" sz="2300" dirty="0" err="1"/>
              <a:t>RestAPI</a:t>
            </a:r>
            <a:r>
              <a:rPr lang="en-US" sz="2300" dirty="0"/>
              <a:t>.</a:t>
            </a:r>
          </a:p>
          <a:p>
            <a:pPr algn="l" rtl="0"/>
            <a:r>
              <a:rPr lang="en-US" sz="2300" dirty="0"/>
              <a:t>Search books via book name/author name/genre/library/any desired keywords.</a:t>
            </a:r>
          </a:p>
          <a:p>
            <a:pPr algn="l" rtl="0"/>
            <a:r>
              <a:rPr lang="en-US" sz="2300" dirty="0"/>
              <a:t>Holding a files of books and searching for keywords in the files using TF-IDF algorithm and </a:t>
            </a:r>
            <a:r>
              <a:rPr lang="en-US" sz="2300" dirty="0" err="1"/>
              <a:t>ZooKeeper</a:t>
            </a:r>
            <a:r>
              <a:rPr lang="en-US" sz="2300" dirty="0"/>
              <a:t>.</a:t>
            </a:r>
          </a:p>
          <a:p>
            <a:pPr algn="l" rtl="0"/>
            <a:r>
              <a:rPr lang="en-US" sz="2300" dirty="0"/>
              <a:t>Using NoSQL with MongoDB for faster usage and searching in the databases.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985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9" name="Group 13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51" name="Rectangle 18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EF0E8F9-614B-24E8-015A-7C4A393F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>
                <a:solidFill>
                  <a:srgbClr val="FFFFFF"/>
                </a:solidFill>
              </a:rPr>
              <a:t>ERD</a:t>
            </a:r>
          </a:p>
        </p:txBody>
      </p:sp>
      <p:sp useBgFill="1">
        <p:nvSpPr>
          <p:cNvPr id="25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35A1B8C-6BF0-82AE-2C26-18A5743EA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50" y="1136606"/>
            <a:ext cx="473105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8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diagrams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7B87190-B58F-E60D-BD33-62EE160FD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37" y="1868153"/>
            <a:ext cx="5685116" cy="43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8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8F33871-7717-855B-E4D1-2A424F523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08" y="1830508"/>
            <a:ext cx="5746335" cy="42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>
                <a:solidFill>
                  <a:srgbClr val="FFFFFF"/>
                </a:solidFill>
              </a:rPr>
              <a:t>UML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8EA27B-22D0-6C53-34EF-3D2500AA9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415809"/>
            <a:ext cx="6112382" cy="40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Read the first few pages online.</a:t>
            </a:r>
          </a:p>
          <a:p>
            <a:pPr algn="l" rtl="0"/>
            <a:r>
              <a:rPr lang="en-US" sz="2000" dirty="0"/>
              <a:t>Books descriptions.</a:t>
            </a:r>
          </a:p>
          <a:p>
            <a:pPr algn="l" rtl="0"/>
            <a:r>
              <a:rPr lang="en-US" sz="2000" dirty="0"/>
              <a:t>Author description.</a:t>
            </a:r>
          </a:p>
          <a:p>
            <a:pPr algn="l" rtl="0"/>
            <a:r>
              <a:rPr lang="en-US" sz="2000" dirty="0"/>
              <a:t>Adding return dates, fines and the option to pay fines online.</a:t>
            </a:r>
          </a:p>
          <a:p>
            <a:pPr algn="l" rtl="0"/>
            <a:r>
              <a:rPr lang="en-US" sz="2000" dirty="0"/>
              <a:t>Newsletter.</a:t>
            </a:r>
          </a:p>
          <a:p>
            <a:pPr algn="l" rtl="0"/>
            <a:r>
              <a:rPr lang="en-US" sz="2000" dirty="0"/>
              <a:t>Add new workers.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2504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B3E209-11F9-748B-EB0F-3CEACF9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654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ROLES IN THIS PROJECT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053025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74</TotalTime>
  <Words>209</Words>
  <Application>Microsoft Office PowerPoint</Application>
  <PresentationFormat>מסך רחב</PresentationFormat>
  <Paragraphs>28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3" baseType="lpstr">
      <vt:lpstr>Arial</vt:lpstr>
      <vt:lpstr>Tw Cen MT</vt:lpstr>
      <vt:lpstr>מעגל</vt:lpstr>
      <vt:lpstr>Library App</vt:lpstr>
      <vt:lpstr>About the product</vt:lpstr>
      <vt:lpstr>features</vt:lpstr>
      <vt:lpstr>ERD</vt:lpstr>
      <vt:lpstr>Sequence diagrams</vt:lpstr>
      <vt:lpstr>Sequence diagrams</vt:lpstr>
      <vt:lpstr>UML</vt:lpstr>
      <vt:lpstr>FUTURE features</vt:lpstr>
      <vt:lpstr>ROLES IN THIS PROJECT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App</dc:title>
  <dc:creator>גל</dc:creator>
  <cp:lastModifiedBy>גל</cp:lastModifiedBy>
  <cp:revision>4</cp:revision>
  <dcterms:created xsi:type="dcterms:W3CDTF">2022-09-02T14:34:59Z</dcterms:created>
  <dcterms:modified xsi:type="dcterms:W3CDTF">2022-09-03T10:19:48Z</dcterms:modified>
</cp:coreProperties>
</file>