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2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95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8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35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5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5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2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FEBD-DA36-47BC-9F4D-7355AF7AC81C}" type="datetimeFigureOut">
              <a:rPr lang="he-IL" smtClean="0"/>
              <a:t>כ'/אלול/תשפ"ב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64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E52FA-793C-CA64-EA25-C4E0DB951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App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9E1AE-5E2A-8AD4-6F9A-32D915E2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Gal </a:t>
            </a:r>
            <a:r>
              <a:rPr lang="en-US" dirty="0" err="1"/>
              <a:t>Erez</a:t>
            </a:r>
            <a:r>
              <a:rPr lang="en-US" dirty="0"/>
              <a:t>, Ran </a:t>
            </a:r>
            <a:r>
              <a:rPr lang="en-US" dirty="0" err="1"/>
              <a:t>Shneor</a:t>
            </a:r>
            <a:r>
              <a:rPr lang="en-US" dirty="0"/>
              <a:t>, Ariel </a:t>
            </a:r>
            <a:r>
              <a:rPr lang="en-US" dirty="0" err="1"/>
              <a:t>Vaintraub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8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8FB42-D231-7F73-87B7-1812CE7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product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0A978-F1AE-72C7-4BF1-BF76AD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Library management app, you can see all the information about your desired books. </a:t>
            </a:r>
          </a:p>
          <a:p>
            <a:pPr marL="0" indent="0" algn="l">
              <a:buNone/>
            </a:pPr>
            <a:r>
              <a:rPr lang="en-US" dirty="0"/>
              <a:t>You can register as a member in specific libraries, search for books via book name/author name/library, watch your loans history and loan books online.</a:t>
            </a:r>
          </a:p>
          <a:p>
            <a:pPr marL="0" indent="0" algn="l">
              <a:buNone/>
            </a:pPr>
            <a:r>
              <a:rPr lang="en-US" dirty="0"/>
              <a:t>This app is for anyone who love books, wants to be able to be a member in libraries and search and loan books.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8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300" dirty="0"/>
              <a:t>Log-in and register window.</a:t>
            </a:r>
          </a:p>
          <a:p>
            <a:pPr algn="l" rtl="0"/>
            <a:r>
              <a:rPr lang="en-US" sz="2300" dirty="0"/>
              <a:t>Watch loans history.</a:t>
            </a:r>
          </a:p>
          <a:p>
            <a:pPr algn="l" rtl="0"/>
            <a:r>
              <a:rPr lang="en-US" sz="2300" dirty="0"/>
              <a:t>Faster usage with cookies.</a:t>
            </a:r>
          </a:p>
          <a:p>
            <a:pPr algn="l" rtl="0"/>
            <a:r>
              <a:rPr lang="en-US" sz="2300" dirty="0"/>
              <a:t>Https.</a:t>
            </a:r>
          </a:p>
          <a:p>
            <a:pPr algn="l" rtl="0"/>
            <a:r>
              <a:rPr lang="en-US" sz="2300" dirty="0"/>
              <a:t>Search books via book name/author name/genre/library.</a:t>
            </a:r>
          </a:p>
          <a:p>
            <a:pPr algn="l" rtl="0"/>
            <a:r>
              <a:rPr lang="en-US" sz="2300" dirty="0"/>
              <a:t>Using SQL-Lite as our database.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8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18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F0E8F9-614B-24E8-015A-7C4A393F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ERD</a:t>
            </a:r>
          </a:p>
        </p:txBody>
      </p:sp>
      <p:sp useBgFill="1">
        <p:nvSpPr>
          <p:cNvPr id="25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D7F2D56-35A9-58D7-BA8D-AF407BC75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357304"/>
            <a:ext cx="6391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E1F585F-4E35-5C93-7D84-B247E7D0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773986"/>
            <a:ext cx="5762266" cy="42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C82671-A953-ECF4-4273-917EA265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3" y="1823947"/>
            <a:ext cx="6129338" cy="40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F65A4E-9251-001B-B285-C08A88CE4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7" y="827559"/>
            <a:ext cx="5153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Read the first few pages online.</a:t>
            </a:r>
          </a:p>
          <a:p>
            <a:pPr algn="l" rtl="0"/>
            <a:r>
              <a:rPr lang="en-US" sz="2000" dirty="0"/>
              <a:t>Books descriptions.</a:t>
            </a:r>
          </a:p>
          <a:p>
            <a:pPr algn="l" rtl="0"/>
            <a:r>
              <a:rPr lang="en-US" sz="2000" dirty="0"/>
              <a:t>Author description.</a:t>
            </a:r>
          </a:p>
          <a:p>
            <a:pPr algn="l" rtl="0"/>
            <a:r>
              <a:rPr lang="en-US" sz="2000" dirty="0"/>
              <a:t>Adding return dates, fines and the option to pay fines online.</a:t>
            </a:r>
          </a:p>
          <a:p>
            <a:pPr algn="l" rtl="0"/>
            <a:r>
              <a:rPr lang="en-US" sz="2000" dirty="0"/>
              <a:t>Newsletter.</a:t>
            </a:r>
          </a:p>
          <a:p>
            <a:pPr algn="l" rtl="0"/>
            <a:r>
              <a:rPr lang="en-US" sz="2000" dirty="0"/>
              <a:t>Add new workers.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504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ROLES IN THIS PROJECT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Gal – database management and connection to the python code.</a:t>
            </a:r>
          </a:p>
          <a:p>
            <a:pPr algn="l" rtl="0"/>
            <a:r>
              <a:rPr lang="en-US" dirty="0"/>
              <a:t>Ariel – logins and passwords hashing, cookies.</a:t>
            </a:r>
          </a:p>
          <a:p>
            <a:pPr algn="l" rtl="0"/>
            <a:r>
              <a:rPr lang="en-US" dirty="0"/>
              <a:t>Ran – UX, templates and forms.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47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132</TotalTime>
  <Words>196</Words>
  <Application>Microsoft Office PowerPoint</Application>
  <PresentationFormat>מסך רחב</PresentationFormat>
  <Paragraphs>28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Library App</vt:lpstr>
      <vt:lpstr>About the product</vt:lpstr>
      <vt:lpstr>features</vt:lpstr>
      <vt:lpstr>ERD</vt:lpstr>
      <vt:lpstr>Sequence diagrams</vt:lpstr>
      <vt:lpstr>Sequence diagrams</vt:lpstr>
      <vt:lpstr>UML</vt:lpstr>
      <vt:lpstr>FUTURE features</vt:lpstr>
      <vt:lpstr>ROLES 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</dc:title>
  <dc:creator>גל</dc:creator>
  <cp:lastModifiedBy>גל</cp:lastModifiedBy>
  <cp:revision>8</cp:revision>
  <dcterms:created xsi:type="dcterms:W3CDTF">2022-09-02T14:34:59Z</dcterms:created>
  <dcterms:modified xsi:type="dcterms:W3CDTF">2022-09-16T11:28:02Z</dcterms:modified>
</cp:coreProperties>
</file>