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85" r:id="rId4"/>
    <p:sldId id="283" r:id="rId5"/>
    <p:sldId id="282" r:id="rId6"/>
    <p:sldId id="284" r:id="rId7"/>
    <p:sldId id="279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1" autoAdjust="0"/>
    <p:restoredTop sz="86402" autoAdjust="0"/>
  </p:normalViewPr>
  <p:slideViewPr>
    <p:cSldViewPr>
      <p:cViewPr varScale="1">
        <p:scale>
          <a:sx n="76" d="100"/>
          <a:sy n="76" d="100"/>
        </p:scale>
        <p:origin x="-76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06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37FB-1F23-4903-BF61-DAE95EC7730E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46A84-C336-43DC-A3D6-BF23482D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10C2D-2843-448C-B24C-59DEAD829361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369A6-1160-40F6-BDC3-89A04C86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369A6-1160-40F6-BDC3-89A04C863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C4BDA1B5-B47C-4A0E-AC7D-24948CCE723B}" type="datetimeFigureOut">
              <a:rPr lang="en-US" smtClean="0"/>
              <a:t>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A576F4D4-0D58-4019-A643-A13454875D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 3331 – Game Prototyping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Week 4</a:t>
            </a:r>
          </a:p>
          <a:p>
            <a:r>
              <a:rPr lang="en-US" dirty="0" smtClean="0"/>
              <a:t>UDK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76600"/>
            <a:ext cx="5524500" cy="2955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9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838200"/>
          </a:xfrm>
        </p:spPr>
        <p:txBody>
          <a:bodyPr/>
          <a:lstStyle/>
          <a:p>
            <a:r>
              <a:rPr lang="en-US" dirty="0" smtClean="0"/>
              <a:t>The free </a:t>
            </a:r>
            <a:r>
              <a:rPr lang="en-US" dirty="0"/>
              <a:t>edition of Unreal Engine 3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is </a:t>
            </a:r>
            <a:r>
              <a:rPr lang="en-US" dirty="0"/>
              <a:t>UDK </a:t>
            </a:r>
            <a:r>
              <a:rPr lang="en-US" dirty="0" smtClean="0"/>
              <a:t>(Unreal Development Kit)</a:t>
            </a:r>
            <a:endParaRPr lang="en-US" dirty="0"/>
          </a:p>
        </p:txBody>
      </p:sp>
      <p:pic>
        <p:nvPicPr>
          <p:cNvPr id="1028" name="Picture 4" descr="http://download.chip.eu/ii/4714745435_36ee3b823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6096000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56" y="3008405"/>
            <a:ext cx="6111844" cy="318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838200"/>
          </a:xfrm>
        </p:spPr>
        <p:txBody>
          <a:bodyPr/>
          <a:lstStyle/>
          <a:p>
            <a:r>
              <a:rPr lang="en-US" dirty="0" smtClean="0"/>
              <a:t>The Editor (with content)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is </a:t>
            </a:r>
            <a:r>
              <a:rPr lang="en-US" dirty="0"/>
              <a:t>UDK </a:t>
            </a:r>
            <a:r>
              <a:rPr lang="en-US" dirty="0" smtClean="0"/>
              <a:t>(Unreal Development Kit)</a:t>
            </a:r>
            <a:endParaRPr lang="en-US" dirty="0"/>
          </a:p>
        </p:txBody>
      </p:sp>
      <p:pic>
        <p:nvPicPr>
          <p:cNvPr id="1026" name="Picture 2" descr="http://eat3d.com/files/imagecache/blog_content/blog_images/UD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5421922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8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838200"/>
          </a:xfrm>
        </p:spPr>
        <p:txBody>
          <a:bodyPr/>
          <a:lstStyle/>
          <a:p>
            <a:r>
              <a:rPr lang="en-US" dirty="0" smtClean="0"/>
              <a:t>Kismet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is </a:t>
            </a:r>
            <a:r>
              <a:rPr lang="en-US" dirty="0"/>
              <a:t>UDK </a:t>
            </a:r>
            <a:r>
              <a:rPr lang="en-US" dirty="0" smtClean="0"/>
              <a:t>(Unreal Development Kit)</a:t>
            </a:r>
            <a:endParaRPr lang="en-US" dirty="0"/>
          </a:p>
        </p:txBody>
      </p:sp>
      <p:pic>
        <p:nvPicPr>
          <p:cNvPr id="3074" name="Picture 2" descr="http://fc00.deviantart.net/fs70/f/2009/365/3/1/UDK_Kismet_for_topdown_view_by_Phar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4876800" cy="2905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838200"/>
          </a:xfrm>
        </p:spPr>
        <p:txBody>
          <a:bodyPr/>
          <a:lstStyle/>
          <a:p>
            <a:r>
              <a:rPr lang="en-US" dirty="0" err="1" smtClean="0"/>
              <a:t>Unrealscript</a:t>
            </a:r>
            <a:r>
              <a:rPr lang="en-US" dirty="0" smtClean="0"/>
              <a:t>, for basic Unreal weapons and example gameplay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1430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else is </a:t>
            </a:r>
            <a:r>
              <a:rPr lang="en-US" dirty="0"/>
              <a:t>UDK </a:t>
            </a:r>
            <a:r>
              <a:rPr lang="en-US" dirty="0" smtClean="0"/>
              <a:t>(Unreal Development Kit)</a:t>
            </a:r>
            <a:endParaRPr lang="en-US" dirty="0"/>
          </a:p>
        </p:txBody>
      </p:sp>
      <p:pic>
        <p:nvPicPr>
          <p:cNvPr id="2050" name="Picture 2" descr="http://1.bp.blogspot.com/-98jURyBRkPY/T1YxIU6aZkI/AAAAAAAAAoI/U00iQiyAkq4/s1600/us2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91" y="3124199"/>
            <a:ext cx="3009900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62287"/>
            <a:ext cx="3899994" cy="226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9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isn’t UDK?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C++ code</a:t>
            </a:r>
          </a:p>
          <a:p>
            <a:r>
              <a:rPr lang="en-US" dirty="0" smtClean="0"/>
              <a:t>A lot of Unreal content</a:t>
            </a:r>
            <a:endParaRPr lang="en-US" dirty="0"/>
          </a:p>
        </p:txBody>
      </p:sp>
      <p:pic>
        <p:nvPicPr>
          <p:cNvPr id="5122" name="Picture 2" descr="http://www.cdkeydeals.com/image/cache/data/%E0%B8%9B%E0%B8%81%E0%B9%80%E0%B8%81%E0%B8%A1/1344672766-Unreal_Tournament_3-_Black_Edition-1024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4419600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#1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UDK – Triggers</a:t>
            </a:r>
            <a:r>
              <a:rPr lang="en-US" dirty="0"/>
              <a:t>, Matinee, </a:t>
            </a:r>
            <a:r>
              <a:rPr lang="en-US" dirty="0" smtClean="0"/>
              <a:t>and Camera</a:t>
            </a:r>
          </a:p>
        </p:txBody>
      </p:sp>
      <p:pic>
        <p:nvPicPr>
          <p:cNvPr id="6146" name="Picture 2" descr="http://www.oztalay.com/matt/wp-content/uploads/14_kism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29835"/>
            <a:ext cx="4633146" cy="3387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pload.wikimedia.org/wikipedia/en/f/f7/Chip's_Challe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14509"/>
            <a:ext cx="3429000" cy="261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0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#2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Prototype!</a:t>
            </a:r>
          </a:p>
          <a:p>
            <a:endParaRPr lang="en-US" dirty="0"/>
          </a:p>
        </p:txBody>
      </p:sp>
      <p:pic>
        <p:nvPicPr>
          <p:cNvPr id="7170" name="Picture 2" descr="http://wiimedia.ign.com/wii/image/article/811/811995/AdventuresOfLolo_20070806_6_1186710256-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48039"/>
            <a:ext cx="3124200" cy="2733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upload.wikimedia.org/wikipedia/en/1/18/Sokoban_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40091"/>
            <a:ext cx="2743200" cy="304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TC101859866[[fn=Macro]]</Template>
  <TotalTime>260</TotalTime>
  <Words>94</Words>
  <Application>Microsoft Office PowerPoint</Application>
  <PresentationFormat>On-screen Show (4:3)</PresentationFormat>
  <Paragraphs>19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Macro</vt:lpstr>
      <vt:lpstr>GA 3331 – Game Prototyping</vt:lpstr>
      <vt:lpstr>PowerPoint Presentation</vt:lpstr>
      <vt:lpstr>PowerPoint Presentation</vt:lpstr>
      <vt:lpstr>PowerPoint Presentation</vt:lpstr>
      <vt:lpstr>PowerPoint Presentation</vt:lpstr>
      <vt:lpstr>What isn’t UDK?</vt:lpstr>
      <vt:lpstr>Lab #1</vt:lpstr>
      <vt:lpstr>Lab 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</dc:creator>
  <cp:lastModifiedBy>Keith</cp:lastModifiedBy>
  <cp:revision>98</cp:revision>
  <dcterms:created xsi:type="dcterms:W3CDTF">2013-01-19T04:27:23Z</dcterms:created>
  <dcterms:modified xsi:type="dcterms:W3CDTF">2013-02-02T08:49:06Z</dcterms:modified>
</cp:coreProperties>
</file>