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6" r:id="rId3"/>
    <p:sldId id="257" r:id="rId4"/>
    <p:sldId id="258" r:id="rId5"/>
    <p:sldId id="259" r:id="rId6"/>
    <p:sldId id="267" r:id="rId7"/>
    <p:sldId id="275" r:id="rId8"/>
    <p:sldId id="276" r:id="rId9"/>
    <p:sldId id="280" r:id="rId10"/>
    <p:sldId id="283" r:id="rId11"/>
    <p:sldId id="285" r:id="rId12"/>
    <p:sldId id="287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711" autoAdjust="0"/>
    <p:restoredTop sz="86402" autoAdjust="0"/>
  </p:normalViewPr>
  <p:slideViewPr>
    <p:cSldViewPr>
      <p:cViewPr varScale="1">
        <p:scale>
          <a:sx n="76" d="100"/>
          <a:sy n="76" d="100"/>
        </p:scale>
        <p:origin x="-1498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06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137FB-1F23-4903-BF61-DAE95EC7730E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46A84-C336-43DC-A3D6-BF23482D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6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10C2D-2843-448C-B24C-59DEAD829361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369A6-1160-40F6-BDC3-89A04C863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C4BDA1B5-B47C-4A0E-AC7D-24948CCE723B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5001-D82B-40AE-A6E5-3BCFDB7AF867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44C1-8D4C-4507-8FE8-B8E14A278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9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C4BDA1B5-B47C-4A0E-AC7D-24948CCE723B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C4BDA1B5-B47C-4A0E-AC7D-24948CCE723B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masutra.com/blogs/MarkNewheiser/20091204/3733/Farmville_Social_Gaming_and_Addiction.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asutra.com/view/feature/134246/reward_systems_an_excerpt_from_.php?print=1" TargetMode="External"/><Relationship Id="rId2" Type="http://schemas.openxmlformats.org/officeDocument/2006/relationships/hyperlink" Target="http://www.gamasutra.com/blogs/MickeyBlumental/20130131/185858/10_Ways_to_Retain_Your_Players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amasutra.com/view/feature/3085/behavioral_game_design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 3331 – Game Prototyping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Week </a:t>
            </a:r>
            <a:r>
              <a:rPr lang="en-US" dirty="0"/>
              <a:t>7</a:t>
            </a:r>
            <a:endParaRPr lang="en-US" dirty="0" smtClean="0"/>
          </a:p>
          <a:p>
            <a:r>
              <a:rPr lang="en-US" dirty="0" smtClean="0"/>
              <a:t>Intensity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76600"/>
            <a:ext cx="5524500" cy="2955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190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latin typeface="Calibri"/>
              </a:rPr>
              <a:t>The “Farmville” effect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www.gamasutra.com/blogs/MarkNewheiser/20091204/3733/Farmville_Social_Gaming_and_Addiction.php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0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latin typeface="Calibri"/>
              </a:rPr>
              <a:t>The Learning Curve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Mastery and Exploration</a:t>
            </a:r>
          </a:p>
          <a:p>
            <a:pPr lvl="1"/>
            <a:r>
              <a:rPr lang="en-US" dirty="0" smtClean="0"/>
              <a:t>Street fighter 4</a:t>
            </a:r>
          </a:p>
          <a:p>
            <a:pPr lvl="1"/>
            <a:r>
              <a:rPr lang="en-US" dirty="0" err="1" smtClean="0"/>
              <a:t>Starcraft</a:t>
            </a:r>
            <a:r>
              <a:rPr lang="en-US" dirty="0" smtClean="0"/>
              <a:t> 2</a:t>
            </a:r>
          </a:p>
          <a:p>
            <a:pPr lvl="1"/>
            <a:r>
              <a:rPr lang="en-US" dirty="0" smtClean="0"/>
              <a:t>COD: MW</a:t>
            </a:r>
          </a:p>
          <a:p>
            <a:pPr lvl="1"/>
            <a:r>
              <a:rPr lang="en-US" dirty="0" smtClean="0"/>
              <a:t>Mario kart</a:t>
            </a:r>
          </a:p>
        </p:txBody>
      </p:sp>
    </p:spTree>
    <p:extLst>
      <p:ext uri="{BB962C8B-B14F-4D97-AF65-F5344CB8AC3E}">
        <p14:creationId xmlns:p14="http://schemas.microsoft.com/office/powerpoint/2010/main" val="4202764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 – Capture the flag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– </a:t>
            </a:r>
            <a:r>
              <a:rPr lang="en-US" dirty="0" err="1" smtClean="0"/>
              <a:t>Modding</a:t>
            </a:r>
            <a:r>
              <a:rPr lang="en-US" dirty="0" smtClean="0"/>
              <a:t> capture the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94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Homework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8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in homework!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worldofmatticus.com/wp-content/uploads/2010/07/Questgi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67837"/>
            <a:ext cx="55245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25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 smtClean="0">
                <a:latin typeface="Calibri"/>
              </a:rPr>
              <a:t>Rules and constraints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://www.notcot.com/images/2011/04/aperture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851409"/>
            <a:ext cx="3636688" cy="4030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64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latin typeface="Calibri"/>
              </a:rPr>
              <a:t>Additive and subtractive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www.partyofsin.com/wp-content/uploads/2012/05/swis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438400"/>
            <a:ext cx="4686300" cy="3314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97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latin typeface="Calibri"/>
              </a:rPr>
              <a:t>Why Add mechanics?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Note, this can be very costly</a:t>
            </a:r>
          </a:p>
          <a:p>
            <a:r>
              <a:rPr lang="en-US" dirty="0" smtClean="0"/>
              <a:t>Ideally</a:t>
            </a:r>
            <a:r>
              <a:rPr lang="en-US" dirty="0"/>
              <a:t>, you know about all the mechanics before they enter production, but this doesn't always happen</a:t>
            </a:r>
          </a:p>
          <a:p>
            <a:r>
              <a:rPr lang="en-US" dirty="0" smtClean="0"/>
              <a:t>Publisher </a:t>
            </a:r>
            <a:r>
              <a:rPr lang="en-US" dirty="0"/>
              <a:t>demand (they give you the </a:t>
            </a:r>
            <a:r>
              <a:rPr lang="en-US" dirty="0" err="1"/>
              <a:t>moneyz</a:t>
            </a:r>
            <a:r>
              <a:rPr lang="en-US" dirty="0"/>
              <a:t>)</a:t>
            </a:r>
          </a:p>
          <a:p>
            <a:r>
              <a:rPr lang="en-US" dirty="0" smtClean="0"/>
              <a:t>Changes </a:t>
            </a:r>
            <a:r>
              <a:rPr lang="en-US" dirty="0"/>
              <a:t>in the marketplace</a:t>
            </a:r>
          </a:p>
          <a:p>
            <a:r>
              <a:rPr lang="en-US" dirty="0" smtClean="0"/>
              <a:t>The </a:t>
            </a:r>
            <a:r>
              <a:rPr lang="en-US" dirty="0"/>
              <a:t>game sucks</a:t>
            </a:r>
          </a:p>
          <a:p>
            <a:r>
              <a:rPr lang="en-US" dirty="0" smtClean="0"/>
              <a:t>You're </a:t>
            </a:r>
            <a:r>
              <a:rPr lang="en-US" dirty="0"/>
              <a:t>making a sequel</a:t>
            </a:r>
          </a:p>
          <a:p>
            <a:r>
              <a:rPr lang="en-US" dirty="0" smtClean="0"/>
              <a:t>The </a:t>
            </a:r>
            <a:r>
              <a:rPr lang="en-US" dirty="0"/>
              <a:t>brainstorm</a:t>
            </a:r>
          </a:p>
        </p:txBody>
      </p:sp>
    </p:spTree>
    <p:extLst>
      <p:ext uri="{BB962C8B-B14F-4D97-AF65-F5344CB8AC3E}">
        <p14:creationId xmlns:p14="http://schemas.microsoft.com/office/powerpoint/2010/main" val="78599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latin typeface="Calibri"/>
              </a:rPr>
              <a:t>Why remove mechanics?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can be VERY costly as well</a:t>
            </a:r>
          </a:p>
          <a:p>
            <a:r>
              <a:rPr lang="en-US" dirty="0" smtClean="0"/>
              <a:t>Publishing</a:t>
            </a:r>
            <a:endParaRPr lang="en-US" dirty="0"/>
          </a:p>
          <a:p>
            <a:r>
              <a:rPr lang="en-US" dirty="0" smtClean="0"/>
              <a:t>Marketing </a:t>
            </a:r>
            <a:r>
              <a:rPr lang="en-US" dirty="0"/>
              <a:t>conditions</a:t>
            </a:r>
          </a:p>
          <a:p>
            <a:r>
              <a:rPr lang="en-US" dirty="0" smtClean="0"/>
              <a:t>Fixing </a:t>
            </a:r>
            <a:r>
              <a:rPr lang="en-US" dirty="0"/>
              <a:t>bad gameplay</a:t>
            </a:r>
          </a:p>
          <a:p>
            <a:r>
              <a:rPr lang="en-US" dirty="0" smtClean="0"/>
              <a:t>Ratings</a:t>
            </a:r>
            <a:endParaRPr lang="en-US" dirty="0"/>
          </a:p>
          <a:p>
            <a:r>
              <a:rPr lang="en-US" dirty="0" smtClean="0"/>
              <a:t>Delivering </a:t>
            </a:r>
            <a:r>
              <a:rPr lang="en-US" dirty="0"/>
              <a:t>on or in better </a:t>
            </a:r>
            <a:r>
              <a:rPr lang="en-US" dirty="0" smtClean="0"/>
              <a:t>time</a:t>
            </a:r>
            <a:endParaRPr lang="en-US" dirty="0"/>
          </a:p>
          <a:p>
            <a:r>
              <a:rPr lang="en-US" dirty="0" smtClean="0"/>
              <a:t>Checking </a:t>
            </a:r>
            <a:r>
              <a:rPr lang="en-US" dirty="0"/>
              <a:t>features against the core checklist</a:t>
            </a:r>
          </a:p>
        </p:txBody>
      </p:sp>
    </p:spTree>
    <p:extLst>
      <p:ext uri="{BB962C8B-B14F-4D97-AF65-F5344CB8AC3E}">
        <p14:creationId xmlns:p14="http://schemas.microsoft.com/office/powerpoint/2010/main" val="154289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 dirty="0" smtClean="0">
                <a:latin typeface="Calibri"/>
              </a:rPr>
              <a:t>Lab - </a:t>
            </a:r>
            <a:r>
              <a:rPr lang="en-US" b="0" i="0" u="none" strike="noStrike" baseline="0" dirty="0" smtClean="0">
                <a:latin typeface="Calibri"/>
              </a:rPr>
              <a:t>Challenges</a:t>
            </a:r>
            <a:endParaRPr lang="en-US" b="0" i="0" u="none" strike="noStrike" baseline="0" dirty="0" smtClean="0">
              <a:latin typeface="Calibri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 game that you consider to be terrible.  Have another team subtract or add one mechanic that improves it</a:t>
            </a:r>
          </a:p>
          <a:p>
            <a:r>
              <a:rPr lang="en-US" dirty="0" smtClean="0"/>
              <a:t>Take a 2 player video game and convert it to be playable by four players</a:t>
            </a:r>
          </a:p>
          <a:p>
            <a:r>
              <a:rPr lang="en-US" dirty="0" smtClean="0"/>
              <a:t>Choose an E rated game, and add a mechanic that will bump it to Teen, and Mature</a:t>
            </a:r>
          </a:p>
          <a:p>
            <a:r>
              <a:rPr lang="en-US" dirty="0" smtClean="0"/>
              <a:t>Have another team pick two mechanics (Choose from the list), and add it to your game.</a:t>
            </a:r>
          </a:p>
          <a:p>
            <a:r>
              <a:rPr lang="en-US" dirty="0" smtClean="0"/>
              <a:t>Redesign a game by removing a mechanic (</a:t>
            </a:r>
            <a:r>
              <a:rPr lang="en-US" smtClean="0"/>
              <a:t>the publisher didn’t want 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3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latin typeface="Calibri"/>
              </a:rPr>
              <a:t>Game intensity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Movies</a:t>
            </a:r>
          </a:p>
          <a:p>
            <a:r>
              <a:rPr lang="en-US" dirty="0" smtClean="0"/>
              <a:t>Predicting intensity</a:t>
            </a:r>
          </a:p>
          <a:p>
            <a:r>
              <a:rPr lang="en-US" dirty="0" smtClean="0"/>
              <a:t>Movie Structure</a:t>
            </a:r>
          </a:p>
          <a:p>
            <a:r>
              <a:rPr lang="en-US" dirty="0" smtClean="0"/>
              <a:t>TV Structure</a:t>
            </a:r>
          </a:p>
          <a:p>
            <a:r>
              <a:rPr lang="en-US" dirty="0" smtClean="0"/>
              <a:t>Game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5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latin typeface="Calibri"/>
              </a:rPr>
              <a:t>Fulfillment and Rewards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www.gamasutra.com/blogs/MickeyBlumental/20130131/185858/10_Ways_to_Retain_Your_Players.php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http://www.gamasutra.com/view/feature/134246/reward_systems_an_excerpt_from_.</a:t>
            </a:r>
            <a:r>
              <a:rPr lang="en-US" dirty="0" smtClean="0">
                <a:hlinkClick r:id="rId3"/>
              </a:rPr>
              <a:t>php?print=1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www.gamasutra.com/view/feature/3085/behavioral_game_design.php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5696"/>
      </p:ext>
    </p:extLst>
  </p:cSld>
  <p:clrMapOvr>
    <a:masterClrMapping/>
  </p:clrMapOvr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252</Words>
  <Application>Microsoft Office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Macro</vt:lpstr>
      <vt:lpstr>GA 3331 – Game Prototyping</vt:lpstr>
      <vt:lpstr>Hand in homework!</vt:lpstr>
      <vt:lpstr>Rules and constraints</vt:lpstr>
      <vt:lpstr>Additive and subtractive design</vt:lpstr>
      <vt:lpstr>Why Add mechanics?</vt:lpstr>
      <vt:lpstr>Why remove mechanics?</vt:lpstr>
      <vt:lpstr>Lab - Challenges</vt:lpstr>
      <vt:lpstr>Game intensity</vt:lpstr>
      <vt:lpstr>Fulfillment and Rewards</vt:lpstr>
      <vt:lpstr>The “Farmville” effect</vt:lpstr>
      <vt:lpstr>The Learning Curve</vt:lpstr>
      <vt:lpstr>Lab – Capture the flag </vt:lpstr>
      <vt:lpstr>Homework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</dc:creator>
  <cp:lastModifiedBy>Keith</cp:lastModifiedBy>
  <cp:revision>166</cp:revision>
  <dcterms:created xsi:type="dcterms:W3CDTF">2013-01-19T04:27:23Z</dcterms:created>
  <dcterms:modified xsi:type="dcterms:W3CDTF">2013-02-22T06:37:19Z</dcterms:modified>
</cp:coreProperties>
</file>