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85" r:id="rId4"/>
    <p:sldId id="283" r:id="rId5"/>
    <p:sldId id="282" r:id="rId6"/>
    <p:sldId id="279" r:id="rId7"/>
    <p:sldId id="281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 autoAdjust="0"/>
    <p:restoredTop sz="86402" autoAdjust="0"/>
  </p:normalViewPr>
  <p:slideViewPr>
    <p:cSldViewPr>
      <p:cViewPr varScale="1">
        <p:scale>
          <a:sx n="76" d="100"/>
          <a:sy n="76" d="100"/>
        </p:scale>
        <p:origin x="-1483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06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137FB-1F23-4903-BF61-DAE95EC7730E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46A84-C336-43DC-A3D6-BF23482D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10C2D-2843-448C-B24C-59DEAD829361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369A6-1160-40F6-BDC3-89A04C86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369A6-1160-40F6-BDC3-89A04C863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8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C4BDA1B5-B47C-4A0E-AC7D-24948CCE723B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C4BDA1B5-B47C-4A0E-AC7D-24948CCE723B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C4BDA1B5-B47C-4A0E-AC7D-24948CCE723B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 3331 – Game Prototyping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Week 4</a:t>
            </a:r>
          </a:p>
          <a:p>
            <a:r>
              <a:rPr lang="en-US" dirty="0" smtClean="0"/>
              <a:t>Unity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76600"/>
            <a:ext cx="5524500" cy="2955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19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838200"/>
          </a:xfrm>
        </p:spPr>
        <p:txBody>
          <a:bodyPr/>
          <a:lstStyle/>
          <a:p>
            <a:r>
              <a:rPr lang="en-US" dirty="0" smtClean="0"/>
              <a:t>Pro/Free versions</a:t>
            </a:r>
          </a:p>
          <a:p>
            <a:r>
              <a:rPr lang="en-US" dirty="0" smtClean="0"/>
              <a:t>Game toolkit - Editor/Scripting/Renderer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is </a:t>
            </a:r>
            <a:r>
              <a:rPr lang="en-US" dirty="0" smtClean="0"/>
              <a:t>Unity?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43" y="3581400"/>
            <a:ext cx="62103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76" y="3613080"/>
            <a:ext cx="6197600" cy="226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838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Editor + Asset store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is </a:t>
            </a:r>
            <a:r>
              <a:rPr lang="en-US" dirty="0" smtClean="0"/>
              <a:t>Unity?</a:t>
            </a:r>
            <a:endParaRPr lang="en-US" dirty="0"/>
          </a:p>
        </p:txBody>
      </p:sp>
      <p:pic>
        <p:nvPicPr>
          <p:cNvPr id="2050" name="Picture 2" descr="http://unity3d.com/unity/workflow/i_integrated-editor/editor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4124325" cy="2495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6362700" cy="338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8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838200"/>
          </a:xfrm>
        </p:spPr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is </a:t>
            </a:r>
            <a:r>
              <a:rPr lang="en-US" dirty="0" smtClean="0"/>
              <a:t>Unity?</a:t>
            </a:r>
            <a:endParaRPr lang="en-US" dirty="0"/>
          </a:p>
        </p:txBody>
      </p:sp>
      <p:pic>
        <p:nvPicPr>
          <p:cNvPr id="2" name="Picture 2" descr="Unity scrip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2857500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hutonggames.com/images/DuelingBlades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581400"/>
            <a:ext cx="6019800" cy="1881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2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838200"/>
          </a:xfrm>
        </p:spPr>
        <p:txBody>
          <a:bodyPr/>
          <a:lstStyle/>
          <a:p>
            <a:r>
              <a:rPr lang="en-US" dirty="0" smtClean="0"/>
              <a:t>Asset management</a:t>
            </a:r>
          </a:p>
          <a:p>
            <a:r>
              <a:rPr lang="en-US" dirty="0" smtClean="0"/>
              <a:t>Asset Store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else is </a:t>
            </a:r>
            <a:r>
              <a:rPr lang="en-US" dirty="0" smtClean="0"/>
              <a:t>Unity?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661213" cy="405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95675"/>
            <a:ext cx="7302500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92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#1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 the unity editor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60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#2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Playmaker tutorial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Lab work!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273</TotalTime>
  <Words>61</Words>
  <Application>Microsoft Office PowerPoint</Application>
  <PresentationFormat>On-screen Show (4:3)</PresentationFormat>
  <Paragraphs>20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Macro</vt:lpstr>
      <vt:lpstr>GA 3331 – Game Prototyping</vt:lpstr>
      <vt:lpstr>PowerPoint Presentation</vt:lpstr>
      <vt:lpstr>PowerPoint Presentation</vt:lpstr>
      <vt:lpstr>PowerPoint Presentation</vt:lpstr>
      <vt:lpstr>PowerPoint Presentation</vt:lpstr>
      <vt:lpstr>Lab #1</vt:lpstr>
      <vt:lpstr>Lab #2</vt:lpstr>
      <vt:lpstr>Lab #3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</dc:creator>
  <cp:lastModifiedBy>Keith</cp:lastModifiedBy>
  <cp:revision>104</cp:revision>
  <dcterms:created xsi:type="dcterms:W3CDTF">2013-01-19T04:27:23Z</dcterms:created>
  <dcterms:modified xsi:type="dcterms:W3CDTF">2013-07-27T18:12:39Z</dcterms:modified>
</cp:coreProperties>
</file>