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3" r:id="rId1"/>
  </p:sldMasterIdLst>
  <p:notesMasterIdLst>
    <p:notesMasterId r:id="rId22"/>
  </p:notesMasterIdLst>
  <p:sldIdLst>
    <p:sldId id="256" r:id="rId2"/>
    <p:sldId id="275" r:id="rId3"/>
    <p:sldId id="261" r:id="rId4"/>
    <p:sldId id="257" r:id="rId5"/>
    <p:sldId id="258" r:id="rId6"/>
    <p:sldId id="259" r:id="rId7"/>
    <p:sldId id="260" r:id="rId8"/>
    <p:sldId id="262" r:id="rId9"/>
    <p:sldId id="264" r:id="rId10"/>
    <p:sldId id="263" r:id="rId11"/>
    <p:sldId id="274" r:id="rId12"/>
    <p:sldId id="265" r:id="rId13"/>
    <p:sldId id="266" r:id="rId14"/>
    <p:sldId id="267" r:id="rId15"/>
    <p:sldId id="273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81588" autoAdjust="0"/>
  </p:normalViewPr>
  <p:slideViewPr>
    <p:cSldViewPr>
      <p:cViewPr varScale="1">
        <p:scale>
          <a:sx n="111" d="100"/>
          <a:sy n="111" d="100"/>
        </p:scale>
        <p:origin x="16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B8518-E88F-4D3B-8775-F57688D39EC1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F2BF0-7A39-4712-9566-E532FA8F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wwiki.com/Battle_for_Theramor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owwiki.com/General_Hammond_Clay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I start?</a:t>
            </a:r>
          </a:p>
          <a:p>
            <a:r>
              <a:rPr lang="en-US" dirty="0" smtClean="0"/>
              <a:t>What am I doing now?</a:t>
            </a:r>
          </a:p>
          <a:p>
            <a:endParaRPr lang="en-US" dirty="0" smtClean="0"/>
          </a:p>
          <a:p>
            <a:r>
              <a:rPr lang="en-US" dirty="0" smtClean="0"/>
              <a:t>Personal background from students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to play a game of war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Prototype?</a:t>
            </a:r>
          </a:p>
          <a:p>
            <a:endParaRPr lang="en-US" dirty="0" smtClean="0"/>
          </a:p>
          <a:p>
            <a:r>
              <a:rPr lang="en-US" dirty="0" smtClean="0"/>
              <a:t>Funny wow stories</a:t>
            </a:r>
          </a:p>
          <a:p>
            <a:r>
              <a:rPr lang="en-US" dirty="0" smtClean="0"/>
              <a:t>	Kaplan’s story</a:t>
            </a:r>
            <a:r>
              <a:rPr lang="en-US" baseline="0" dirty="0" smtClean="0"/>
              <a:t> (Marcus Jonathan)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Mists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Pandaria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General Marcus Jonathan was killed at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attle for Theramore"/>
              </a:rPr>
              <a:t>Battle for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attle for Theramore"/>
              </a:rPr>
              <a:t>Theramore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 was replaced by 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eneral Hammond Clay"/>
              </a:rPr>
              <a:t>General Hammond Clay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&lt;High Commander of </a:t>
            </a:r>
            <a:r>
              <a:rPr lang="en-US" dirty="0" err="1" smtClean="0"/>
              <a:t>Stormwind</a:t>
            </a:r>
            <a:r>
              <a:rPr lang="en-US" dirty="0" smtClean="0"/>
              <a:t> Defense&gt;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features are common in other MMOs?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be doing analog games for the first two weeks, then every 2 weeks after will be digital prototypes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8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Playmaker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Realize your creative vision without knowing how to program!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state machines are intuitive and powerful for beginners and pros!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Programmers love visual state machines too.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with Indie and Pro versions of Unity.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Intuitive Visual Editor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 add States and Actions.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States with Transitions.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Events and Variables.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time with Templates and Copy/Paste.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Help.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 Debugging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Checker finds errors before you hit play!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Debugging lets you watch state machine behavior.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Breakpoints and Step through state changes.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Variables as the game plays.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Events and Set Variables at any time.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Log Window to watch transition events.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Extendible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Custom Actions and they appear in the editor.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Actions available for many popular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Photon, 2D Toolkit,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iTween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NGUI, Smooth Moves...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Community shares actions on the Forums and Wiki.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API allows you to make FSMs in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1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r>
              <a:rPr lang="en-US" baseline="0" dirty="0" smtClean="0"/>
              <a:t>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2BF0-7A39-4712-9566-E532FA8F3A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1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8AEBBE-F8B2-42CF-9895-E86A608384EB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CDBF60-6CC3-4B74-A60D-3486985E4346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8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tonggames.com/showcas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detailpage&amp;v=viDFTwy5Le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hyperlink" Target="http://www.youtube.com/watch?v=DgRUJqrBVIM" TargetMode="Externa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3331 – Game Prototyping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1</a:t>
            </a:r>
          </a:p>
          <a:p>
            <a:r>
              <a:rPr lang="en-US" dirty="0" smtClean="0"/>
              <a:t>Keith </a:t>
            </a:r>
            <a:r>
              <a:rPr lang="en-US" dirty="0" err="1" smtClean="0"/>
              <a:t>Miron</a:t>
            </a:r>
            <a:endParaRPr lang="en-US" dirty="0" smtClean="0"/>
          </a:p>
          <a:p>
            <a:r>
              <a:rPr lang="en-US" dirty="0" smtClean="0"/>
              <a:t>Senior Gameplay Engineer – Blizzard </a:t>
            </a:r>
            <a:r>
              <a:rPr lang="en-US" dirty="0" smtClean="0"/>
              <a:t>Entertainment (</a:t>
            </a:r>
            <a:r>
              <a:rPr lang="en-US" dirty="0" err="1" smtClean="0"/>
              <a:t>Unnaounced</a:t>
            </a:r>
            <a:r>
              <a:rPr lang="en-US" dirty="0" smtClean="0"/>
              <a:t> Game)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1490133"/>
          </a:xfrm>
        </p:spPr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pic>
        <p:nvPicPr>
          <p:cNvPr id="2052" name="Picture 4" descr="http://www.blogcdn.com/www.joystiq.com/media/2013/04/unity.jpg"/>
          <p:cNvPicPr preferRelativeResize="0"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r="-426"/>
          <a:stretch/>
        </p:blipFill>
        <p:spPr bwMode="auto">
          <a:xfrm>
            <a:off x="457200" y="1645920"/>
            <a:ext cx="448056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868333" y="1905001"/>
            <a:ext cx="3818467" cy="3302000"/>
          </a:xfrm>
        </p:spPr>
        <p:txBody>
          <a:bodyPr>
            <a:normAutofit/>
          </a:bodyPr>
          <a:lstStyle/>
          <a:p>
            <a:r>
              <a:rPr lang="en-US" b="1" dirty="0" smtClean="0"/>
              <a:t>Why are we using this?</a:t>
            </a:r>
          </a:p>
          <a:p>
            <a:endParaRPr lang="en-US" dirty="0"/>
          </a:p>
          <a:p>
            <a:r>
              <a:rPr lang="en-US" dirty="0" smtClean="0"/>
              <a:t>Games using Unity: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Hearthstone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Scrolls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Wasteland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Guns of Icarus Online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Temple Run 2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Playmaker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30" name="Picture 6" descr="http://learnunity3d.com/wp-content/uploads/2011/03/playmaker-logo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5" r="2440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Scripting Plug-in for Unity</a:t>
            </a:r>
          </a:p>
          <a:p>
            <a:r>
              <a:rPr lang="en-US" dirty="0" smtClean="0"/>
              <a:t>Flexible, lots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 and VGP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" t="-1" r="-1284" b="-799"/>
          <a:stretch/>
        </p:blipFill>
        <p:spPr>
          <a:xfrm>
            <a:off x="685800" y="2286000"/>
            <a:ext cx="3566160" cy="128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your strengths.</a:t>
            </a:r>
          </a:p>
          <a:p>
            <a:r>
              <a:rPr lang="en-US" dirty="0" smtClean="0"/>
              <a:t>Discover your career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8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Games Industry and you.	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r="4848"/>
          <a:stretch/>
        </p:blipFill>
        <p:spPr>
          <a:xfrm>
            <a:off x="304800" y="1752600"/>
            <a:ext cx="4343400" cy="2614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44450" h="31750"/>
          </a:sp3d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More than just tightening up graphics on level 3!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War :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2098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deck is divided evenly among the two players, giving each a down stack.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unison, each player reveals the top card of their deck - this is a "battle" - and the player with the higher card takes both the cards played and moves them to the bottom of their stack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two cards played are of equal value, then there is a "war</a:t>
            </a:r>
            <a:r>
              <a:rPr lang="en-US" dirty="0" smtClean="0"/>
              <a:t>".</a:t>
            </a:r>
            <a:r>
              <a:rPr lang="en-US" dirty="0"/>
              <a:t>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Both </a:t>
            </a:r>
            <a:r>
              <a:rPr lang="en-US" dirty="0"/>
              <a:t>players play the next </a:t>
            </a:r>
            <a:r>
              <a:rPr lang="en-US" dirty="0" smtClean="0"/>
              <a:t>one</a:t>
            </a:r>
            <a:r>
              <a:rPr lang="en-US" dirty="0"/>
              <a:t> or </a:t>
            </a:r>
            <a:r>
              <a:rPr lang="en-US" dirty="0" smtClean="0"/>
              <a:t>thre</a:t>
            </a:r>
            <a:r>
              <a:rPr lang="en-US" baseline="30000" dirty="0"/>
              <a:t>e</a:t>
            </a:r>
            <a:r>
              <a:rPr lang="en-US" dirty="0"/>
              <a:t> cards of their pile face down, depending on the variant, and then another card face-up.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owner of the highest face-up card wins the war and adds all six or ten cards on the table to the bottom of their deck.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face-up cards are equal, then each player adds two new cards as before until one player's face-up card is higher than their opponent's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" r="28063"/>
          <a:stretch/>
        </p:blipFill>
        <p:spPr>
          <a:xfrm>
            <a:off x="457200" y="1371600"/>
            <a:ext cx="4023360" cy="2926080"/>
          </a:xfrm>
          <a:scene3d>
            <a:camera prst="orthographicFront"/>
            <a:lightRig rig="threePt" dir="t">
              <a:rot lat="0" lon="0" rev="2700000"/>
            </a:lightRig>
          </a:scene3d>
          <a:sp3d>
            <a:bevelT w="44450" h="31750"/>
          </a:sp3d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Every great game starts somewhere..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4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Life Cycle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r="-452"/>
          <a:stretch/>
        </p:blipFill>
        <p:spPr>
          <a:xfrm>
            <a:off x="533400" y="2362200"/>
            <a:ext cx="36195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44450" h="31750"/>
          </a:sp3d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 Production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 Concept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Pitch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Concept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GDD</a:t>
            </a:r>
          </a:p>
        </p:txBody>
      </p:sp>
    </p:spTree>
    <p:extLst>
      <p:ext uri="{BB962C8B-B14F-4D97-AF65-F5344CB8AC3E}">
        <p14:creationId xmlns:p14="http://schemas.microsoft.com/office/powerpoint/2010/main" val="320116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Life Cycle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r="-452"/>
          <a:stretch/>
        </p:blipFill>
        <p:spPr>
          <a:xfrm>
            <a:off x="533400" y="2362200"/>
            <a:ext cx="36195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44450" h="31750"/>
          </a:sp3d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Level Creation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Audio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Milestones (Alpha, Beta, GM)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Life Cycle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r="-452"/>
          <a:stretch/>
        </p:blipFill>
        <p:spPr>
          <a:xfrm>
            <a:off x="533400" y="2362200"/>
            <a:ext cx="36195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44450" h="31750"/>
          </a:sp3d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</a:t>
            </a:r>
            <a:r>
              <a:rPr lang="en-US" dirty="0" smtClean="0"/>
              <a:t>Production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Patches/Maintenance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prototypes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Team Colin’s </a:t>
            </a:r>
            <a:r>
              <a:rPr lang="en-US" dirty="0" smtClean="0"/>
              <a:t>Beard</a:t>
            </a:r>
          </a:p>
          <a:p>
            <a:r>
              <a:rPr lang="en-US" dirty="0" smtClean="0"/>
              <a:t>Team </a:t>
            </a:r>
            <a:r>
              <a:rPr lang="en-US" dirty="0" err="1" smtClean="0"/>
              <a:t>Faaaaabulous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smtClean="0"/>
              <a:t>to Prototype!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3331 – Game Prototyping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Prototyping </a:t>
            </a:r>
            <a:r>
              <a:rPr lang="en-US" b="1" dirty="0" smtClean="0"/>
              <a:t>mean</a:t>
            </a:r>
            <a:r>
              <a:rPr lang="en-US" dirty="0" smtClean="0"/>
              <a:t>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39758"/>
            <a:ext cx="4480560" cy="158041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Left"/>
            <a:lightRig rig="threePt" dir="t">
              <a:rot lat="0" lon="0" rev="2700000"/>
            </a:lightRig>
          </a:scene3d>
          <a:sp3d>
            <a:bevelT w="44450" h="31750"/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time </a:t>
            </a:r>
            <a:r>
              <a:rPr lang="en-US" dirty="0" smtClean="0"/>
              <a:t>gamer</a:t>
            </a:r>
          </a:p>
          <a:p>
            <a:r>
              <a:rPr lang="en-US" dirty="0" smtClean="0"/>
              <a:t>Games I play</a:t>
            </a:r>
            <a:endParaRPr lang="en-US" dirty="0"/>
          </a:p>
          <a:p>
            <a:r>
              <a:rPr lang="en-US" dirty="0"/>
              <a:t>Why I decided to get into the game </a:t>
            </a:r>
            <a:r>
              <a:rPr lang="en-US" dirty="0" smtClean="0"/>
              <a:t>industry…</a:t>
            </a:r>
          </a:p>
          <a:p>
            <a:r>
              <a:rPr lang="en-US" dirty="0" smtClean="0"/>
              <a:t>Programmer</a:t>
            </a:r>
          </a:p>
          <a:p>
            <a:r>
              <a:rPr lang="en-US" dirty="0" smtClean="0"/>
              <a:t>Work History</a:t>
            </a:r>
            <a:endParaRPr lang="en-US" dirty="0" smtClean="0"/>
          </a:p>
          <a:p>
            <a:r>
              <a:rPr lang="en-US" dirty="0" err="1" smtClean="0"/>
              <a:t>inXile</a:t>
            </a:r>
            <a:r>
              <a:rPr lang="en-US" dirty="0" smtClean="0"/>
              <a:t> Entertainment</a:t>
            </a:r>
          </a:p>
          <a:p>
            <a:r>
              <a:rPr lang="en-US" dirty="0" smtClean="0"/>
              <a:t>Blizzard Entertainment</a:t>
            </a:r>
          </a:p>
          <a:p>
            <a:r>
              <a:rPr lang="en-US" dirty="0" smtClean="0"/>
              <a:t>What is my day like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5600"/>
            <a:ext cx="4480560" cy="263232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Left"/>
            <a:lightRig rig="threePt" dir="t">
              <a:rot lat="0" lon="0" rev="2700000"/>
            </a:lightRig>
          </a:scene3d>
          <a:sp3d>
            <a:bevelT w="44450" h="31750"/>
          </a:sp3d>
        </p:spPr>
      </p:pic>
    </p:spTree>
    <p:extLst>
      <p:ext uri="{BB962C8B-B14F-4D97-AF65-F5344CB8AC3E}">
        <p14:creationId xmlns:p14="http://schemas.microsoft.com/office/powerpoint/2010/main" val="14698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Question: How do you </a:t>
            </a:r>
            <a:r>
              <a:rPr lang="en-US" dirty="0" smtClean="0"/>
              <a:t>make a game like </a:t>
            </a:r>
            <a:r>
              <a:rPr lang="en-US" dirty="0" smtClean="0"/>
              <a:t>World of Warcraft?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Hint: </a:t>
            </a:r>
            <a:r>
              <a:rPr lang="en-US" dirty="0" err="1" smtClean="0"/>
              <a:t>Slooowwlyy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66" r="-1461"/>
          <a:stretch/>
        </p:blipFill>
        <p:spPr>
          <a:xfrm>
            <a:off x="79972" y="2133600"/>
            <a:ext cx="4937760" cy="1860884"/>
          </a:xfrm>
          <a:prstGeom prst="roundRect">
            <a:avLst>
              <a:gd name="adj" fmla="val 3924"/>
            </a:avLst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24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 is </a:t>
            </a:r>
            <a:r>
              <a:rPr lang="en-US" dirty="0" err="1" smtClean="0"/>
              <a:t>WoW</a:t>
            </a:r>
            <a:r>
              <a:rPr lang="en-US" dirty="0" smtClean="0"/>
              <a:t>, exactly?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Quests</a:t>
            </a:r>
          </a:p>
          <a:p>
            <a:r>
              <a:rPr lang="en-US" dirty="0" err="1" smtClean="0"/>
              <a:t>PvP</a:t>
            </a:r>
            <a:endParaRPr lang="en-US" dirty="0" smtClean="0"/>
          </a:p>
          <a:p>
            <a:r>
              <a:rPr lang="en-US" dirty="0" smtClean="0"/>
              <a:t>Raids</a:t>
            </a:r>
          </a:p>
          <a:p>
            <a:r>
              <a:rPr lang="en-US" dirty="0" smtClean="0"/>
              <a:t>Story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Races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Skills</a:t>
            </a:r>
          </a:p>
          <a:p>
            <a:r>
              <a:rPr lang="en-US" dirty="0" smtClean="0"/>
              <a:t>Mining</a:t>
            </a:r>
            <a:br>
              <a:rPr lang="en-US" dirty="0" smtClean="0"/>
            </a:br>
            <a:r>
              <a:rPr lang="en-US" dirty="0" smtClean="0"/>
              <a:t>Skinning</a:t>
            </a:r>
          </a:p>
          <a:p>
            <a:r>
              <a:rPr lang="en-US" dirty="0" smtClean="0"/>
              <a:t>Herb gathering</a:t>
            </a:r>
          </a:p>
          <a:p>
            <a:r>
              <a:rPr lang="en-US" dirty="0" err="1" smtClean="0"/>
              <a:t>Pwning</a:t>
            </a:r>
            <a:r>
              <a:rPr lang="en-US" dirty="0" smtClean="0"/>
              <a:t> </a:t>
            </a:r>
            <a:r>
              <a:rPr lang="en-US" dirty="0" err="1" smtClean="0"/>
              <a:t>Noobs</a:t>
            </a:r>
            <a:endParaRPr lang="en-US" dirty="0" smtClean="0"/>
          </a:p>
          <a:p>
            <a:r>
              <a:rPr lang="en-US" dirty="0" smtClean="0"/>
              <a:t>Etc…</a:t>
            </a:r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3934326" cy="2622884"/>
          </a:xfrm>
          <a:prstGeom prst="roundRect">
            <a:avLst>
              <a:gd name="adj" fmla="val 3924"/>
            </a:avLst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3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it important? </a:t>
            </a:r>
          </a:p>
          <a:p>
            <a:endParaRPr lang="en-US" dirty="0"/>
          </a:p>
          <a:p>
            <a:r>
              <a:rPr lang="en-US" dirty="0" smtClean="0"/>
              <a:t>IE: Why are they making me take this class?</a:t>
            </a: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038600" cy="186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1" y="933811"/>
            <a:ext cx="3776357" cy="192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6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76174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Analog </a:t>
            </a:r>
            <a:r>
              <a:rPr lang="en-US" dirty="0" smtClean="0"/>
              <a:t>Games</a:t>
            </a:r>
            <a:endParaRPr lang="en-US" dirty="0"/>
          </a:p>
          <a:p>
            <a:pPr algn="ctr"/>
            <a:r>
              <a:rPr lang="en-US" dirty="0" smtClean="0"/>
              <a:t>Unity</a:t>
            </a:r>
          </a:p>
          <a:p>
            <a:pPr algn="ctr"/>
            <a:r>
              <a:rPr lang="en-US" dirty="0" smtClean="0"/>
              <a:t>GAD/VGP</a:t>
            </a:r>
            <a:endParaRPr lang="en-US" dirty="0" smtClean="0"/>
          </a:p>
          <a:p>
            <a:pPr algn="ctr"/>
            <a:r>
              <a:rPr lang="en-US" dirty="0" smtClean="0"/>
              <a:t>What good is this to me in the games industry</a:t>
            </a:r>
            <a:r>
              <a:rPr lang="en-US" dirty="0" smtClean="0"/>
              <a:t>?</a:t>
            </a:r>
          </a:p>
          <a:p>
            <a:pPr algn="ctr"/>
            <a:r>
              <a:rPr lang="en-US" dirty="0" smtClean="0"/>
              <a:t>Lectures/Contact Info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805" y="304800"/>
            <a:ext cx="3812645" cy="1490133"/>
          </a:xfrm>
        </p:spPr>
        <p:txBody>
          <a:bodyPr/>
          <a:lstStyle/>
          <a:p>
            <a:r>
              <a:rPr lang="en-US" dirty="0" smtClean="0"/>
              <a:t>Analog Games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6" r="1856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316133" y="1905001"/>
            <a:ext cx="3818467" cy="3302000"/>
          </a:xfrm>
        </p:spPr>
        <p:txBody>
          <a:bodyPr>
            <a:normAutofit/>
          </a:bodyPr>
          <a:lstStyle/>
          <a:p>
            <a:r>
              <a:rPr lang="en-US" b="1" dirty="0" smtClean="0"/>
              <a:t>For Example:</a:t>
            </a:r>
          </a:p>
          <a:p>
            <a:r>
              <a:rPr lang="en-US" dirty="0" smtClean="0"/>
              <a:t>Board games</a:t>
            </a:r>
          </a:p>
          <a:p>
            <a:r>
              <a:rPr lang="en-US" dirty="0" smtClean="0"/>
              <a:t>TCG</a:t>
            </a:r>
          </a:p>
          <a:p>
            <a:r>
              <a:rPr lang="en-US" dirty="0" smtClean="0"/>
              <a:t>D&amp;D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Eurogames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4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224</TotalTime>
  <Words>593</Words>
  <Application>Microsoft Office PowerPoint</Application>
  <PresentationFormat>On-screen Show (4:3)</PresentationFormat>
  <Paragraphs>148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Wingdings</vt:lpstr>
      <vt:lpstr>Wood Type</vt:lpstr>
      <vt:lpstr>GA 3331 – Game Prototyping</vt:lpstr>
      <vt:lpstr>Examples of prototypes</vt:lpstr>
      <vt:lpstr>GA 3331 – Game Prototyping</vt:lpstr>
      <vt:lpstr>Personal background</vt:lpstr>
      <vt:lpstr>Question: How do you make a game like World of Warcraft?</vt:lpstr>
      <vt:lpstr>Well, what is WoW, exactly?</vt:lpstr>
      <vt:lpstr>Prototyping</vt:lpstr>
      <vt:lpstr>Course Outline</vt:lpstr>
      <vt:lpstr>Analog Games</vt:lpstr>
      <vt:lpstr>Unity</vt:lpstr>
      <vt:lpstr>Playmaker (LINK)</vt:lpstr>
      <vt:lpstr>GAD and VGP</vt:lpstr>
      <vt:lpstr>The Games Industry and you. </vt:lpstr>
      <vt:lpstr>Questions?</vt:lpstr>
      <vt:lpstr>Game of War : Rules</vt:lpstr>
      <vt:lpstr>Design Documents</vt:lpstr>
      <vt:lpstr>Game Development Life Cycle</vt:lpstr>
      <vt:lpstr>Game Development Life Cycle</vt:lpstr>
      <vt:lpstr>Game Development Life Cycle</vt:lpstr>
      <vt:lpstr>Time to Prototype!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3331 – Game Prototyping</dc:title>
  <dc:creator>Keith</dc:creator>
  <cp:lastModifiedBy>Keith Miron</cp:lastModifiedBy>
  <cp:revision>50</cp:revision>
  <dcterms:created xsi:type="dcterms:W3CDTF">2013-01-12T03:59:16Z</dcterms:created>
  <dcterms:modified xsi:type="dcterms:W3CDTF">2014-01-18T19:31:48Z</dcterms:modified>
</cp:coreProperties>
</file>