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76" r:id="rId4"/>
    <p:sldId id="279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FFB274"/>
    <a:srgbClr val="A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69194" autoAdjust="0"/>
  </p:normalViewPr>
  <p:slideViewPr>
    <p:cSldViewPr>
      <p:cViewPr varScale="1">
        <p:scale>
          <a:sx n="60" d="100"/>
          <a:sy n="60" d="100"/>
        </p:scale>
        <p:origin x="-20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226-452F-44BD-825E-2C42DFAC301B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02B27-DEEF-499F-A9DC-F50EF63E9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02B27-DEEF-499F-A9DC-F50EF63E9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02B27-DEEF-499F-A9DC-F50EF63E9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02B27-DEEF-499F-A9DC-F50EF63E9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02B27-DEEF-499F-A9DC-F50EF63E9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1EFD-E9DF-4A3A-A866-2643532FAE48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FEC0-1DF7-4A6C-B945-DBA7866B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Documentation/Manual/ExternalVersionControlSystemSuppor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7400"/>
                </a:solidFill>
                <a:latin typeface="Levenim MT" panose="02010502060101010101" pitchFamily="2" charset="-79"/>
                <a:ea typeface="Meiryo UI" panose="020B0604030504040204" pitchFamily="34" charset="-128"/>
                <a:cs typeface="Levenim MT" panose="02010502060101010101" pitchFamily="2" charset="-79"/>
              </a:rPr>
              <a:t>Advanced Game Prototyping</a:t>
            </a:r>
            <a:endParaRPr lang="en-US" sz="4000" dirty="0">
              <a:solidFill>
                <a:srgbClr val="FF7400"/>
              </a:solidFill>
              <a:latin typeface="Levenim MT" panose="02010502060101010101" pitchFamily="2" charset="-79"/>
              <a:ea typeface="Meiryo UI" panose="020B0604030504040204" pitchFamily="34" charset="-128"/>
              <a:cs typeface="Levenim MT" panose="02010502060101010101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Lao UI" panose="020B0502040204020203" pitchFamily="34" charset="0"/>
              </a:rPr>
              <a:t>GA4401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906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Homework!</a:t>
            </a:r>
          </a:p>
          <a:p>
            <a:endParaRPr lang="en-US" sz="3600" dirty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Presentations</a:t>
            </a:r>
            <a:endParaRPr lang="en-US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Theme Voting</a:t>
            </a:r>
            <a:endParaRPr lang="en-US" sz="3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82927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entury Gothic" panose="020B05020202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Choose wisely</a:t>
            </a:r>
            <a:endParaRPr lang="en-US" sz="5400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AutoShape 2" descr="data:image/jpeg;base64,/9j/4AAQSkZJRgABAQAAAQABAAD/2wCEAAkGBxQSEhUUEhQVFBUUFRQVFBUVFRQWFhUVFRQXFxUUFBQYHCggGBolHBQUITEiJSkrLi4uFx8zODMsNygtLisBCgoKDg0OGhAQGiwkHSQsLCwsLCwsLCwsLCwsLCwsLCwsLCwsLCwsLCwsLCwsLCwsLCwsLCwsLCwsLCwsLCwsLP/AABEIAJQBVAMBEQACEQEDEQH/xAAbAAACAwEBAQAAAAAAAAAAAAAAAQQFBgIDB//EAD0QAAEDAgQDBgQFAwMDBQAAAAEAAhEDIQQSMUEFUXEGEyIyYZFCgaGxI1JiwfAU0eEzcvEWgpIHFUNTsv/EABsBAAIDAQEBAAAAAAAAAAAAAAABAgMEBQYH/8QANREAAgECBAMGBQIHAQEAAAAAAAECAxEEEiExBUFREyJhcYGRMqGx0fDB8QYUFSMzQuGCcv/aAAwDAQACEQMRAD8AS9AfOwQAigGATENIYimJiQIRQO5wWKDiWRmcFig4l6mc5FHKWKYu7TUSMpkfFQRCjNXRKk3GVyC7Cc1R2KNscY1sdUqWUqmtQtFmzC43NUSbsSgbriVInr6FTTVlpgWAtJKzN6miRb4HDCpLfSCk2+RBysXdHgAywALa9Sdf+FKKnIqc0R6vAiMzcpDjJbpETzKsVWVN94rllmjCcVwbqdQgiNDA/m8LoUK6bvyOfi8M5QslqiThHSF36Mro8Pi6bhLUkq4yAUAEoEcoAaAGECAoGJAHhjcSKTC922g5nYKurUVOOZmjC4aWIqqnH18F1M2/tFW1b3bvQtdP/wClg/nKngejfA8N1l7r7HeF7YCYrUy39TSSB6lpv7SrYY1f7IyV+BNK9KV/B6fP9jS0azXNDmkOabggyCPQrapJq6ODOEoScZKzR0SmI5KQxIAYQB0QgRyExnQCkRK3H1ZMDQfdUzld2Ohh6eWN3zIqgXl+FccoaAOYTECABIYJiYkCBAAgBwkMIRZDzs5LUWDMzzfQBSyklUaOamHScSUampW1mFplUSRupyTseD6xhc2rDwO9hqj5MmYHFkLmVKHQ7tLFXVmaPhfE2jruszps0/Fsa7hmODxy3PRVwqOKsyM4pMvKTW1m+K4BBIbG3PmNPZaoSjW35dDPK8NjjiXAqT5LmBxvfQ32lV1qMqXeh5hGq9mfNMdhAyq4NEAG4Mz9V2eG4xStBvU4HG+HNJ14LTnbkRSu4eSEUxAgQJgJIAQB0CgaOajwASdlCpUUI3Zow2GniKipw/ZdTNcVrOqn9I0H79VyatWVV3ex7DB4KnhYWjq3u+v/AAqX0A25KrsayFi4dokwPbs9xk4apld/pOPiH5T+cfur8PXdN2exzeI4FYmF4/GtvHw+x9ABm4vy9V1jx703AhAAEAOUCAIA6ypgeeJq5WzvoOqUnZFlGGeVinKpOmcpgaIq45JygAQJiQAJDApiYkCBAAgAQAygYkxCQAIAiYqkVTOJqpTRX1MESstSjmOlRxagTsHhQBonDDRtqV1sfO94s9qbC0+iy1eH3eh0sPxtRjeTNBgOIMa29j/NFy6/Ca9+6jsUeP4OUf7jt6GgwPa2k3LIi0OjT0MKinhcbTt/behbPH4KW1aPqaGhxllVs03AmJDCYB0sXbH+4TWJle0lZ9H9y+FJSWaOseq1KitSZWquc6k2DDcps5zf2IiZCzQqLtk6elmX1KSVLLLVPfmjGcawHcVnM2F2n9LrifUXHyXsMFiO3pKT32f54rU+ecSwiw2IcI/C9V5P7O6IJWs5wkCBACQA0ACAIXEKmv5Rry+a5WJqZp25I9jwjCqlQU3vLX05fczmNxmzQs1zqMpatYudl1JSbET8PwqYLpcT8Lf3P9lVKp0JKJ6VqGHDiIzQPhaXEGLiTbX1VeeRNR8CX2S4wCe4LgW37k7xqaZ6C49B0XVweIf+OXp9jzfGMAtcRD/0v1+/ualdI84JAAgD0ATEMBArkPFDMbaBUyldnSoU8kdd2V9RIuPKCdAT0CdguluaJXHICUDBAmJAAgYIEJAgJQAIAAgYIAIQISAHKAEUDWhw2nCiok3O6PQBSIXEUCBIdxoA7o1XNMtcWnmCQfcKE6UJ/FFPzRbSr1aaahJrybRs+zuKNfIQT3lINbUBMl7BIbUmLm5BXlsbg54atnj8Lv8At6HueGcShiqDhL41a/39d/B+7O3lBvd0yYzBxaI1g3h3puP8rXwqrPtnBbWd/C1rfX2MXHqVN4VVH8SaS8b3uvlf0MXC9CeOOSmIEAJADQB6MpkzEWEmTAHUqqtU7OF+fI14DCvE1lDlu/L80M/2h4iQYs5uwpg5f8rjWPdtrZGTfjHVSWs8I3J2UZSsKxKwuFDAZ8I+J7t/T/Czyk2TSJVV9V9MtpZqdN2ro8Tp5uiw9AY9UKOt2TsrbkJ2FdQwtR/eU3PBBAOZ5yucGkSBAOhuefNTsmyVpKN0in7K0C/FUgDADw49GAn9o+a00I5qkUcziFRQw034W99D6tK7Z4cEANMR2gRxXflHrsozdkXUKeefgiGAegVCOkQKpvZSAucHRyNA31PU/wA+ivirI5dWeeVz2hBEEACBMEAAQCBAHKBAgAQAIGNACQIEACABACQA0ACBAgYIAZQM4xfFH4WlUqU3lj3tdRpkaufUbADelnTtA5hc/iModllkd7gFGo8R2kdlv4+H6/uaPj3HRWb3TmN7xraLnVBY5izxAj29/Rc3hFDPUdfbdef59TrfxHiI06Sw++bVeFn+fMz5XoTxbEmIEwBIDzrYhlMZqrwxgjM4gkCTGgEm5VdSoqcXJl+Fw8sRVjSjpf8AcyPabto17e4wzT3cgvqEZX1HDkL5WiTAXIq1ZVZXfsezweEhhYZIbvd9SmwfDM8EFzTrlJmeqzymuRsSLKtUZQb+PDnR4KbfMep2Cqs5bErFVTxD69QSRHwsvkaB6DkrFG2xJaas0bcG52RlNjnVGNc2rmcYa9pLiBJy5Qx1OIPM3Q02XU5xi236FdxIObhqwqNIdAsQ4GC8AGCLCQfYqKjaRdUqJ0nqSP8A094dDXVnDzeFhI2GpBnmI02XVwVPebPGccxO1Feb/Q2K6B54SAO2poR2mIO4zXKzTldnTo08kPEjY9+VsblJFhD4bQzPk6Nv89v7qyC1KMTUyxtzZbEK451xJEwQAIEJADSGJMQkCBAAgAQAIGCBCQA0ACABABKACUAATAcpDsMDqQASYuYaJMDcwFCrNQg5Mvw1B16saa5v5czO8JwuKxeOpVq1IihTMta2HsawTYlpIDidSdSvN4qcqid92fQsJSjh4qMFZJaFhw3G99XxdTY1y1v+1jGtb9AF0+FRy0beJ5r+JNa8P/n9WWMrqHmzzdWAMQ7rlJGmx3Vbm07WZfGgpRUs8U3yd7/Sw6dQO0MxqNx1BuPmnGpFuyeoqmGqwWZrTqtV7rQlYXA1Ksd2xzpJEgWkAEy7QQCNeaU6sIfEyVHB16usIt8g4nwOaZZUykPzAtmwa29Rz3/C1oGokzYCQ7Liq46m1lUW/kdrC8DxEZKbmotev2R8p4dw8GHxqTlaTMA6dYXNnLkj0UVpqd4viopWp+J+7vhb0/Mfp1UVC+5K5B4XSbWeTUecxuZjxdSdFJu2xdShGT1ZZ4ng5HipQCJiSeXrqoZi+VG3wl7wjiTmtDKjQWupmm9uWC8voup+NwNoGQCObiVNSuZ50mlc8e2tQVqgpU35qmIqU80aCnSaWNEahgcahDeTb7KcY5nZczPVqKnBylslc1OFwzabGsbZrAGj5Df1XdhBRioo8BWqyqzc5btnqSpFZykM6apCPWkySoVJWRfhqWeV+SJVUQOiznSZnMXVzOJ9lMgWeEo5Ggb6nqr0rI5daeeTZ7plRwkWAmIEhiTECABACQICgAQAIAcIARQAkANAAgAlAxIECAHCBnTQk2krslGMpyUYq7Zm+M8YjMKhFOGlgYMrg8kuaXGo2QSBIN9dNFxqlWU27vQ9xh8JSoxjlisyW/Px1KnAYBxaMQ94w9PVjpPeubsWNaNCbSSFUzUrdSz7IcSfVdWa45miHBxu8kyPE74rN1N/234GW8eW553j1NdypfV6ei1/U0q6B5wcIGWHBeCf1LiXSGUxLnN899GUzs4wfYrHjKsIQ7yu+R1+D4WrWrXi2ord9fDo/Ukcax1bD0O6pV2lkVWvpkNa+nlbULwK1MCQwtynwEudBJIMLizqZnqeyhTUFaKsjDYjFYquXU3tLGVJE5sxyDw9206uPhcNL5nncqekF1ZBtydjL9oOI5HGjRygAAOc0hx/2ZhYR6E9Uox5sG+hUMwFUi1J8c8pj6qV0IbMMRqHNeNo1HQ69EmWRs/Ml4biNWnYOBGzXXafRpOnSUmkXRqzjs/cs8Hx9oP4rcnqPEPYXUHDoXRxC/3Vj04Bj6P9U+vUcQT4KQDXnK2Il0CBbb1K3YR06bzTZ5/jMa+Ii4UY6PfVctkjcUMQyoJY5rh6EFdaE4zV4u542rRq0napFrzO4Uiu4ZUDuNoTCzexMoU4CyTeZ3OxRh2ccqInFcRAyjU69EJDbK/AUczpOjfvsroLUy4meWNupZkq05wNui6RJU5PZHMIEgSJAgBJkQQMEAAQJCKAABAAgBgoARQAIASABAAgAQAwgBoGQOMYptNgLxUyF7cz6erMpzTMEScsCba9Fkxk7QS6nZ4LRU6rm/8AXb1uj59jKffOGVx7uYaXkDwgS4TvFwuVues2ROZVNWGiXx4GtDXOdDRo1oBMC5spXRGzND2QwL6LHh7HszuBYXNLc7AIGUkCd/db8DKNpLmec49CeaEraWfuaFbzgEjh+CfWqCnTEudz0A3c47AKupUjTjmkXYfDzr1FTgtX+XZp8XTGEaGF+WixzSQLPxOIPig/oDWHw9JlcCvWdWWZ/sj3eDwkcLSVOPq+rMC1xf8Ah5vPTac2v4dWi1oM8zUyif1rO+ps8ApYzvKFBtF8EgOrUxUuA4RWbUZnzCd7AeI3JNrVeO5RKzKzG41j/wAOg2zXHyRSpAi3hAFyJiR7qyFOpPfYg5xRnqoqT4qrxr5S68Eg8+UfJS7NIWZnhVwmbU1Opkn5Sf2TskF2ccR4dUpGXSDoT6i2WrFsw/wbqo0Rd99znh3BziKrKWaC+LhkwDNwB5m2JJ2+SkiFR8ixpcIaAQ0tdDiA+ZpkAxmbu+dtBfdSUWyttIG8PNNzXNq5XbEawDy0235bqXw6rcjKKqLLNXT3NTwKrUeCXuBAiSXMbEb3DQQfda6OLcf8nM4+M4LGcb4ZWt8/UtchiYtsdvddCNSMtmebq4atS/yRa9NPfY9KDZKjVlbQuwdK7zvlsSqr8oJ2CoSN7Zna9QvcTuSporb5lnh6WVoHv6ndaErI5VSeeVxuKZFK5Z0WZWgLFN5nc7lKCpwUSuW04aAoGCQChMQJDEmICgQkANAxIEJADQAkACAGgBIAEANACQBTdqsC+rSaGSYeM4BvkgyQ2DJFtL6xKyYuk5xTW6OxwfFwo1HGo7Rf1/LmLx+KYKjWNEMY3LBkHUTM3mANVy3o7HrrqSuti47J8Q/p6neNmT4ZBEtAOhabGVVPoWU9D6xwrtNSqMLMQ1r6bo5wD+YCfCfUKqFSVOV4ltbD0sRDJNXRN/6aoVxmw1aJ+F3ib0zC4+YK6VLiT2mjzuJ/h2O9KVvB6/nzIjsQOFMqmqA+sfI1hzTTaJLv0tnWY8qhiq3byjGO27NHCMA8JGc6q7z0Xl+/0MJW41WxDWYqqZNPGVahbtDKTGtpNGxIc+CsM13mkdbNomcYbwO/+xlGk2kSNX4eq53cvnkRlZOxg7KPIkVNSlmrHCOcXNqP76i82a9zvLmmzQ8CD+V7VZF27xW1fQ6fiSCfEW5bObVl0EGCLnM2IjKHDot0WnqmZmmtGKn5S54blOYgSSSXOEagRpbXze5ayuwXRFjwzg7HNJcC92YQ0EkbyCI0HP8AhySlc0RguZzxIim0B7H1GEhgggvaCJAzmzwB8LxItDolJJsT02KWnLvCCWUgC0tmbG5D3aR+kW5ybq2MSDZJGLYIDb7SSALC+UbmAp3EVwxLiYZJjc8+YVbqJblkacpbEjChzL1XgiZyj7EqK17z3LJd3ucv1NHQ7adyyKdBtMHmS4u+RQpOWq3JSjGOj2+p6cN7UCS/EeU6AMDXX9WqyNaa/LmaphKEltv6fQ98XxujUEN7xo1vlM/aArFi2uRklwiDWkmn6P7EfD4innHjb9dfZaYYmF7yuc+vwus4tQcW/P8A4WRqj8w6SFrhiaU3aMjiV+G4qgs1SDS9/oScDTl07D7p1pWVupHB0s08z2RIqyTayzWOnmIa3HCQgUCW4JDCUxCQAygDlAgQA0DEgAQAIEJAAgAQAIAYQAEIASAGgCLjMBSq/wCpTa/qASOh1ChKnGfxK5dSxFWj/jk15HlX4NRcIyBttWANI9tehVc8NTmrNGmjxLE0pXU2/B6oo6gq4Qw/xUyYD9jyDh8LvuuRiMLKm78up63AcTp4lWWkua+3VFxwnE1TUb/Skl7yGhgOpPPbLuTsBKyZbnVU+hruN4ZtGgRmDnO8NfEE3quNzSpTt9gL7qebJot/oQm7ox9KsKLyAGupvyl9JsA0y0Qx9NxHngnU3GsWSjB1NvcqzqO5zgqppy4kVKPiDauQxTa7zUcTT1bSdN/yzmEjSMo8ufT7E1LS/IjcSwbnBtGnADp7rOczi6A51EOFpNi10w6xHmMOEkrilG5Fxb6dem6q4uNaixvfB8Avbp3zMoixsZvABN/NfCWR5XtyK5rMrrcpqWJ714yk5ROvPn8h9VOpK+hCKLihijS8pIiI26KqxZcR402o4sLWNaTLjAAJ3ceZjf1KvpRXMqm2znEYqi5ha1sUxpq3qbK20bEFc8uF4BtQl7XENy5S2fDNiPYX+aUaaY3Kx6VMC0kik8SNXRIb6TzT7NPYSkyA3DvnKxzDHmfJcfXZVSo36Fsazjs2JtIsl7mZjtJmPW2yhKm49Scat97PzPN9cCHuLnOIkCLQdx6eqj3lsS7knd3uRm1H1TOnTRQyyei2JqcV3nuTHOFMeJwJGw2Sim3Z7EptRV0tWevB8K7E1QBYDf8AYeqlOVjOkfWOH8LaxraZqy6AXOAnKNBn8RkmDodrpxxs7953RklwulJPs1le/h7fYuKXZmpHh7uoDfMHCPqtqxMGrnPlw6tF2smYoldU8o2AQIaBggACAGUCZygAQMaAEkAJgEoEJADTASQDQFhhAMaBWOSEDBABCAHCQzmowEEEAg2IIkEeoQ0mrMak4u6ep68FpYbA1HQHurPbGRsu7ppuabd2udaZ8oEWuFwsSoRn/bR73h7rdgnXfe+duV/H83Kvj3aRtTw6nQANhlNvJoP766nYLPTp5n4c2aZzKZr8twLHUBb0suxn3IVXjgaSQHMc227THMEbKMnGW6JK8dmLC8bZW/CcTD4DQIaQ4GWhsWDgfE085Bs5ZKkEneJojNvRnvj8I5zxiKNTI9g/EdVae7qSSxzwWg6mz2ua3KZJhQUlbKxta3RF4hhBhxTqsEUqsgAOa8Uqo81PvGkhzTq0zcWNwVOMr6EJK2pDxGOERqTb3/n3U0tSLZBY5pJzGMt45lXKxDU4bXzkAyGjZF7hax23Hlwyzlpgk5RYmTN0s3sFiTV4gXgNH4dIfC2xd6kqef2FlPdnFwxoawCBsNPmU+0sgykb/wBweSS7cGwkAfuUs+twseJruyhswIy21I5Eqkmd18VcENFpN/iJMmY9SgCNmkj5T6qNiVzT8EOUASBuevRUyGjW8D440C5MkyZv6Ae0JSpqxbTnY0tLioizoHoVVkZfmRn160+VAmMcpBcAgY0ACCLApgjlIYBADhAxFACQIEAOEACBjQApQA5QFgKAYoQIYQMJSGWGFwZDO8NnHyTtPxxueXvyWHGYjIsq/PA9Dwfh92q9ReS/X7e5SY3G0sIHNYWue+ZvJJ3L37tn3PIBcmMHOVn6/Y9K5WRkeI1MxzgydT6nmteVR0RTdvc88LjwDrY6hNMTiXD2MrU7BpLJIJ1JJnISYDQSSJnVzLWVT7ruT3RmuJcKZGemLEA+/wBlOUVuiKlyZL4JxQucA5wzi4Lv/khuUk8yW+F4PmaAfM0TlnGxojK5LxOPbSc57Gt7p0NrQ0CrSzWDjAyvaHSJc03lpsRMUrjbsRMdgGOuxrHkQfwPw6hEWd3F2PEXlhEgzClGTRFpMoBh2l0teHDUgjK8HllOvyJVqlrqQa6Hi6pYAeY6+np1UriNDwvslWeJdFMfrmeuXX3haaeEnLV6HKxHF8PSdk8z8Pv+5d4fsVTH+pUe475Q1o+slaI4KP8AszmVOP1H8EEvO7+xaYXsXhiJLHED9bhf5FKeHpx0Q8PxPFVLuTVvJE2j2EwZ1a/1/Ff/AHVXZRRsWOrN7r2RQcR7L0L9yXsv4ZdnnqCouiuRdDGzXxFJjezden8Occ2XPzbr7SozwtSPK5KjxbDVNM1n46fPYqn0XDVrgfVpF+hVDi+h0FUi9U17m24Z2QxTqTSQ1ryLtJgtG0x8Xpsk6Etyp4yF7fMMX2ZxFAAua2/5agP0MI/lqj2D+oUI73XoebcPXHwH/wAm/wB01g6z5fQT4vhE7Ofyf2NGu8eDBAAgBoGCAAlAglACQAIAJQAFACQA0ACBjQAkACAGgBIAEANAHFeuGNc8guDQXFo1MCYCrqyywcjTg6cateEJbN/nuUeLxPEMV4iw0KYAcC+WNyElvl8xPmNxdrTHJcGc88r9D3kY2VjM8Tw2IcSYabR5pMAnntqowmooGrlW59an52OA5xLffRWqomJxIwxd77p5hWLHhfGzTdcwLgnXUEW9b6p3voFiRUx+R5BMtf4gZ3Jk77zM+qIy5MGuZHfhJeC02JJBGxAJBB52SktAiS6dcvflJDaokMkDJUmxpu2GYRbyn0OtLVvItTueOJw2ZhyzlaTl2fRdMmmRuyZtqNeYRswKloqVnhkF7zYR5zvc7jeT7qyMW3aJVUqRhFym7JczRcJwNXC1XhwmqxrXD8PvGFh3zDxtuCJDTG6106cqUn1Xhdfc4+JxFLFUo2+FtrfK7+vdfWzevI1nCu0NGucs5amhYSNeTXaO+/ottLEwm7bPocLFcMrUFn3j1X6rl+aluBJhXt2OfFOTsi2oU4AHJZW7s7EIqEbIXFa+SlHxPsOm5/nNQZfBGfoU5dOzfup0o3dynG1slPKt39OZKyrWcW574KlLpOjbmbdB7/uq6sssTXg6XaVNdlqX2BZvAvfnba8lYbHduUvGa/eVDybb+6vhHkYq1TeT5EAhazjt3d2dQgVgQFgQAQgYJAIpgwQIEACACEACAEEANAwQAIAaACEgEUDBMQ0ACAOqLqocP6cNNWQKYc0uGY2FgRe9uRhU4iGam1exrwFRQxEJON9dvHkSO0XZohg/qMbXfXgF/dmmym1wFgxrWiw0B1tsvPNqOiPoMKebczDuy+IA8FfMNctVjTPUiDpZJST5EnStzK+nVfTltaketNw1vJLXRboTqhx6Fbgyl4lwunVJNIjNBcRBY60kksPQlNSa3IuJncThXU/MCFapXIHrh60jKdpLZ+rdNDdSAlYHO0zowT4SfSLe6bTsI64sZE/Me11EZ6UMa6pM/wCq1vnaJzMESKuxi1z8+aWR8gc1zduXmDDUpu7xhFNwHma8NkHWAfNBiW35xCtipQ1TMtV0qvcnG66Wv+3g/mavhgxb6jH1abQaZyl5IDnscDIAaCCL89YK301WlJOS2OBif5KnTlCnJ2lqlvZrz1X2NBiOH0qhl9NrjzIGYdHahapUoS3RyKeJrU1aEmkWuApTfYaKNSVtC3CU7tzZaUmbKo3WuzP8WxXeVCRo3wt+W6rZpgtB0WZRHutkI5VY4OJq9rUcuXLyPQFSKC44dQ8IA1ddxBi2wIjlf/uWOrK8jvYKl2dJPm9ft+eJK4lX7qmb3NgoxVy6pKyMytVNczlYue0AAVphEkTGEABTASABAAQgRygBoAIQAIGNIBAIAEwCUACAGgBIAaQwQAkxEvAcNq157phdljMbACdJJIH/AAq6lWFP4nYvoYStXv2cb2/OZZYGg7DDPDXVXS1kPpkNGhIdMZjpb1+XLxmLU1kg9OZ6bhHDHQbq1l3uS6eJVurlxLnFliR52u8Q10mSJC5zR6NTR3UFQNzHIWl2We8p+YCSACQSQCLCYRYkqkSLVpT5263BIsR6HdLMPLcrcVwCnU0HSw15+ieci4FDxngVRrS13iGxdc/+eu83meakrciqUDEYvCmm68jlPXUHfT6K1MpasSuE8Nq4mplY0TALnnRo5kq6nTlUdkZcViqeGhmm/Jc2b3h/ZWixo7xvePIGYuJLQd8g2Ero08LCK1V2eYxHF69SXceVcrb+pZYThtKkC2nTa0O80DX0JNyr404RVkjDUxVarJSnJtrbwK3/AKXpCq2o2QAc3d6skchtfbT0VH8rDPmXsbf6tWdJ05au3xc/z5l6tRyjqmCSAN0pOyuShBzkki8oUcoAWRu7udqMFCNkLiNfu6Z5u8I6blJsnCJQU6Jm40+6lSjeRVjqjhSsueh7rWcIk4DDd48N21PQaqFSeWNzRhaPa1FHlzNJRotbZv8APRYT0L02KPj7yXgbAK6GxlqPXUrSVqSsrHDnLPJyAFBESZYCAAoExJgEIACgQkACABADQMEAOEgOExAgBoGCACUAOUgAoA5ykmwJETYFxMamwOVo3cdyBqVycVxRUn3bevN+B6XAcB7WN6zab5LkvH7HlieI1SwsZUaxok5G1WzO5c0B0nTUHQclx542rUleSX55tHqqPD6FGGSDdl+ckzNYgO+LvIvfPAk6/CIS7eXK3t/0seHgt7+//EeWc/C+qBz70gfVpCarT5/Qj2EOX1K7FY+pSIcyqHDYk54n1ygTbkr6c8+jRRVp5NU7k3h3F8TlzAgtDjLWvyZpvldIykeiJTgnZjjGpa6LDD9qBMVmGm6bR4R/uOYxHSE8iew+2knZlniuPMAyGHucPD4mtETEuLtukpWsN1EzGcSdSa3I+XvBdAb5WAm4neIJ+ZViKGzUdk69AUm06eVr48TdC9wAl4/NaCuxhZwyqK3PIcXoYhVXUnrHk+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+htwmAq4h93SPV7f9I2MZXy/hU2F0aueQCY9QJvaCGj1K5lXE1Kqa2XzPSYXhmHw7Uvikub2v5FM3HFhiqMVRqOgFzXksJGl6T221t6nmssqcJLvJP0Omqk1s2jninD31aLnd6+SfDnrVBMGCS2rdoF+uxMFVqnFO0Yr2LHVll1b9zKv4eaXiNZthJayo+T6CBEqcktrEYTfUi/1tYWzk9Tm+6XYwfIfbz6kqhSFdpNaoaZyuLC2nnDnCQ1phwyAnV2g5IjFQ2HKTnuIPLWl4awtzZRJe1zhMRna7mDYjZRdO/P6Es6jy+oqmMY9saEzEnQ9fKepgqKhKL/P3LHUjJWI2ByioA7eQRMexP+VY22VWSJWMp5ja53AjproNr2TixNE/sy6l3wpv1cMrag1Y8HwBjtQbuBOhMC62YWUc2WXPbzOTxaNVUe0p/wCu65Nc7rn+5tuF1XOL6dT/AFKRAcRYPa4SyoBtIm2xBXSpyesZbo8pi6cEo1afwy5dGt19vBlpTarDCe4akAPAAmP5sk3ZXJ0qbqTUVzPbCs+iyN3dz0sYKEVFcj0xtbIw8zYIuSSueOEaKTMzuWY/sPb7lRbLUrsyT6hq1XPPOVFblklpYvuBYQ1X5SZAGZx3jlKv7dpHN/ptOU77LobRlhYWFhCznS22KzjNbKzKNX/bdTjqyuo7Rt1M1VN+i201aJ57FzzVLdNDmVMynYKQjzUi45QIEwEgBoAIQISABAAgBhADQAiEgEmAkABQBIoYJ77gQPzOIaPc6/JU1K8Ke7NmHwNev8EdOr0X55HrVwTYIFRuYamWx8ryVz6mMnL4dEd3D8JpU9anefy9vv7FLj+C4h12VmkbQSsu51VJLSxk+MDEUrPqacnEQgknch8L4s9j89SXNHO4J/LJBuoyfJbk4q+r2FxTi76z87hAAho2a2bNHukkkNu7IGIxJAygQbF2uvwtIPK/uhau4Saire5HNV5/wP3UiN0dU3vB/wABAyfi2E0G38rrwBvMddR7qK3ZJp2RAayRuRtLSpELnnTORzXAh0G7XCY/7Sk0TUmadpzDxQwHkGiw3DR/ZUlxS1qZcZbLWg+EkhpLtWxuXb+gPVWJ2K2rrXY+icPqziqRDs+bBy90AT+I3KSBpcv+q7MHeaa5x/U8PXjkw1SDVrVNF00d/wBDRtKvOSegQI8n+J4Gwuev+P3VFWXI7PDqFo9o+e3kWVFkBVHSI1Sn3lS/lbc/Lb5mEmTSK7tRiYaGA3dcqDLYqxS4enlCBs3PZ3AmlRkjx1DmPT4R/OaRJKyLeNkXCxluK4jM9zuXhb/f7lXQjsjDiKuVSn0/EVcLYecvcEwOgkI83qRawQMECEQmIEDGgiIoGIoA6aEgGEACBMCgDkhMBIGXHCMO3LnLQ43ibi3oudia0lJxT0PRcLwlKVNVZK713+x6Yod45ubcabDoFzr6ndehScV4NSLSYINogx9tfmpNaAmfN+M4h9J/4b3i8eY7QkTIlPFuqA5zmjnKYWJ39O0kCNGtPuFXDVXLKis7HVWi0DTQT7Jz0RGC1KPE1iL2vf6KXgFr6s8m4hx3QxWAVCgLEnBYh1xNiCSNjA3/AJ9go7O5JbNEmvhw17hcgHcn9lJlZxicM3TXqZ3STGmS+CeVo0kxO8FwCrluaI7ECtULjcmBIA2AAkWU1oQZuOwwltR583hZqbNGYgAbCSSulgdmeV/iDScEttX67X9ka6mVuPNnvmseiixxV5JeJ7YVgAHrqsd7nqsqiklsWgbYpXJJHhSbDTG7j9AI+5SJmL4hVL6xzc4USxCqm7eqARuezWMfVpnOZLTAO8RN0MET8Y8hjiOUe9kLcJPRmVxbbgchPv8A8LVS3OLxFtU0lzZGIWg44iEAO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hQVFBUUFRQVFBUVFRQWFhUVFRQXFxUUFBQYHCggGBolHBQUITEiJSkrLi4uFx8zODMsNygtLisBCgoKDg0OGhAQGiwkHSQsLCwsLCwsLCwsLCwsLCwsLCwsLCwsLCwsLCwsLCwsLCwsLCwsLCwsLCwsLCwsLCwsLP/AABEIAJQBVAMBEQACEQEDEQH/xAAbAAACAwEBAQAAAAAAAAAAAAAAAQQFBgIDB//EAD0QAAEDAgQDBgQFAwMDBQAAAAEAAhEDIQQSMUEFUXEGEyIyYZFCgaGxI1JiwfAU0eEzcvEWgpIHFUNTsv/EABsBAAIDAQEBAAAAAAAAAAAAAAABAgMEBQYH/8QANREAAgECBAMGBQIHAQEAAAAAAAECAxEEEiExBUFREyJhcYGRMqGx0fDB8QYUFSMzQuGCcv/aAAwDAQACEQMRAD8AS9AfOwQAigGATENIYimJiQIRQO5wWKDiWRmcFig4l6mc5FHKWKYu7TUSMpkfFQRCjNXRKk3GVyC7Cc1R2KNscY1sdUqWUqmtQtFmzC43NUSbsSgbriVInr6FTTVlpgWAtJKzN6miRb4HDCpLfSCk2+RBysXdHgAywALa9Sdf+FKKnIqc0R6vAiMzcpDjJbpETzKsVWVN94rllmjCcVwbqdQgiNDA/m8LoUK6bvyOfi8M5QslqiThHSF36Mro8Pi6bhLUkq4yAUAEoEcoAaAGECAoGJAHhjcSKTC922g5nYKurUVOOZmjC4aWIqqnH18F1M2/tFW1b3bvQtdP/wClg/nKngejfA8N1l7r7HeF7YCYrUy39TSSB6lpv7SrYY1f7IyV+BNK9KV/B6fP9jS0azXNDmkOabggyCPQrapJq6ODOEoScZKzR0SmI5KQxIAYQB0QgRyExnQCkRK3H1ZMDQfdUzld2Ohh6eWN3zIqgXl+FccoaAOYTECABIYJiYkCBAAgBwkMIRZDzs5LUWDMzzfQBSyklUaOamHScSUampW1mFplUSRupyTseD6xhc2rDwO9hqj5MmYHFkLmVKHQ7tLFXVmaPhfE2jruszps0/Fsa7hmODxy3PRVwqOKsyM4pMvKTW1m+K4BBIbG3PmNPZaoSjW35dDPK8NjjiXAqT5LmBxvfQ32lV1qMqXeh5hGq9mfNMdhAyq4NEAG4Mz9V2eG4xStBvU4HG+HNJ14LTnbkRSu4eSEUxAgQJgJIAQB0CgaOajwASdlCpUUI3Zow2GniKipw/ZdTNcVrOqn9I0H79VyatWVV3ex7DB4KnhYWjq3u+v/AAqX0A25KrsayFi4dokwPbs9xk4apld/pOPiH5T+cfur8PXdN2exzeI4FYmF4/GtvHw+x9ABm4vy9V1jx703AhAAEAOUCAIA6ypgeeJq5WzvoOqUnZFlGGeVinKpOmcpgaIq45JygAQJiQAJDApiYkCBAAgAQAygYkxCQAIAiYqkVTOJqpTRX1MESstSjmOlRxagTsHhQBonDDRtqV1sfO94s9qbC0+iy1eH3eh0sPxtRjeTNBgOIMa29j/NFy6/Ca9+6jsUeP4OUf7jt6GgwPa2k3LIi0OjT0MKinhcbTt/behbPH4KW1aPqaGhxllVs03AmJDCYB0sXbH+4TWJle0lZ9H9y+FJSWaOseq1KitSZWquc6k2DDcps5zf2IiZCzQqLtk6elmX1KSVLLLVPfmjGcawHcVnM2F2n9LrifUXHyXsMFiO3pKT32f54rU+ecSwiw2IcI/C9V5P7O6IJWs5wkCBACQA0ACAIXEKmv5Rry+a5WJqZp25I9jwjCqlQU3vLX05fczmNxmzQs1zqMpatYudl1JSbET8PwqYLpcT8Lf3P9lVKp0JKJ6VqGHDiIzQPhaXEGLiTbX1VeeRNR8CX2S4wCe4LgW37k7xqaZ6C49B0XVweIf+OXp9jzfGMAtcRD/0v1+/ualdI84JAAgD0ATEMBArkPFDMbaBUyldnSoU8kdd2V9RIuPKCdAT0CdguluaJXHICUDBAmJAAgYIEJAgJQAIAAgYIAIQISAHKAEUDWhw2nCiok3O6PQBSIXEUCBIdxoA7o1XNMtcWnmCQfcKE6UJ/FFPzRbSr1aaahJrybRs+zuKNfIQT3lINbUBMl7BIbUmLm5BXlsbg54atnj8Lv8At6HueGcShiqDhL41a/39d/B+7O3lBvd0yYzBxaI1g3h3puP8rXwqrPtnBbWd/C1rfX2MXHqVN4VVH8SaS8b3uvlf0MXC9CeOOSmIEAJADQB6MpkzEWEmTAHUqqtU7OF+fI14DCvE1lDlu/L80M/2h4iQYs5uwpg5f8rjWPdtrZGTfjHVSWs8I3J2UZSsKxKwuFDAZ8I+J7t/T/Czyk2TSJVV9V9MtpZqdN2ro8Tp5uiw9AY9UKOt2TsrbkJ2FdQwtR/eU3PBBAOZ5yucGkSBAOhuefNTsmyVpKN0in7K0C/FUgDADw49GAn9o+a00I5qkUcziFRQw034W99D6tK7Z4cEANMR2gRxXflHrsozdkXUKeefgiGAegVCOkQKpvZSAucHRyNA31PU/wA+ivirI5dWeeVz2hBEEACBMEAAQCBAHKBAgAQAIGNACQIEACABACQA0ACBAgYIAZQM4xfFH4WlUqU3lj3tdRpkaufUbADelnTtA5hc/iModllkd7gFGo8R2kdlv4+H6/uaPj3HRWb3TmN7xraLnVBY5izxAj29/Rc3hFDPUdfbdef59TrfxHiI06Sw++bVeFn+fMz5XoTxbEmIEwBIDzrYhlMZqrwxgjM4gkCTGgEm5VdSoqcXJl+Fw8sRVjSjpf8AcyPabto17e4wzT3cgvqEZX1HDkL5WiTAXIq1ZVZXfsezweEhhYZIbvd9SmwfDM8EFzTrlJmeqzymuRsSLKtUZQb+PDnR4KbfMep2Cqs5bErFVTxD69QSRHwsvkaB6DkrFG2xJaas0bcG52RlNjnVGNc2rmcYa9pLiBJy5Qx1OIPM3Q02XU5xi236FdxIObhqwqNIdAsQ4GC8AGCLCQfYqKjaRdUqJ0nqSP8A094dDXVnDzeFhI2GpBnmI02XVwVPebPGccxO1Feb/Q2K6B54SAO2poR2mIO4zXKzTldnTo08kPEjY9+VsblJFhD4bQzPk6Nv89v7qyC1KMTUyxtzZbEK451xJEwQAIEJADSGJMQkCBAAgAQAIGCBCQA0ACABABKACUAATAcpDsMDqQASYuYaJMDcwFCrNQg5Mvw1B16saa5v5czO8JwuKxeOpVq1IihTMta2HsawTYlpIDidSdSvN4qcqid92fQsJSjh4qMFZJaFhw3G99XxdTY1y1v+1jGtb9AF0+FRy0beJ5r+JNa8P/n9WWMrqHmzzdWAMQ7rlJGmx3Vbm07WZfGgpRUs8U3yd7/Sw6dQO0MxqNx1BuPmnGpFuyeoqmGqwWZrTqtV7rQlYXA1Ksd2xzpJEgWkAEy7QQCNeaU6sIfEyVHB16usIt8g4nwOaZZUykPzAtmwa29Rz3/C1oGokzYCQ7Liq46m1lUW/kdrC8DxEZKbmotev2R8p4dw8GHxqTlaTMA6dYXNnLkj0UVpqd4viopWp+J+7vhb0/Mfp1UVC+5K5B4XSbWeTUecxuZjxdSdFJu2xdShGT1ZZ4ng5HipQCJiSeXrqoZi+VG3wl7wjiTmtDKjQWupmm9uWC8voup+NwNoGQCObiVNSuZ50mlc8e2tQVqgpU35qmIqU80aCnSaWNEahgcahDeTb7KcY5nZczPVqKnBylslc1OFwzabGsbZrAGj5Df1XdhBRioo8BWqyqzc5btnqSpFZykM6apCPWkySoVJWRfhqWeV+SJVUQOiznSZnMXVzOJ9lMgWeEo5Ggb6nqr0rI5daeeTZ7plRwkWAmIEhiTECABACQICgAQAIAcIARQAkANAAgAlAxIECAHCBnTQk2krslGMpyUYq7Zm+M8YjMKhFOGlgYMrg8kuaXGo2QSBIN9dNFxqlWU27vQ9xh8JSoxjlisyW/Px1KnAYBxaMQ94w9PVjpPeubsWNaNCbSSFUzUrdSz7IcSfVdWa45miHBxu8kyPE74rN1N/234GW8eW553j1NdypfV6ei1/U0q6B5wcIGWHBeCf1LiXSGUxLnN899GUzs4wfYrHjKsIQ7yu+R1+D4WrWrXi2ord9fDo/Ukcax1bD0O6pV2lkVWvpkNa+nlbULwK1MCQwtynwEudBJIMLizqZnqeyhTUFaKsjDYjFYquXU3tLGVJE5sxyDw9206uPhcNL5nncqekF1ZBtydjL9oOI5HGjRygAAOc0hx/2ZhYR6E9Uox5sG+hUMwFUi1J8c8pj6qV0IbMMRqHNeNo1HQ69EmWRs/Ml4biNWnYOBGzXXafRpOnSUmkXRqzjs/cs8Hx9oP4rcnqPEPYXUHDoXRxC/3Vj04Bj6P9U+vUcQT4KQDXnK2Il0CBbb1K3YR06bzTZ5/jMa+Ii4UY6PfVctkjcUMQyoJY5rh6EFdaE4zV4u542rRq0napFrzO4Uiu4ZUDuNoTCzexMoU4CyTeZ3OxRh2ccqInFcRAyjU69EJDbK/AUczpOjfvsroLUy4meWNupZkq05wNui6RJU5PZHMIEgSJAgBJkQQMEAAQJCKAABAAgBgoARQAIASABAAgAQAwgBoGQOMYptNgLxUyF7cz6erMpzTMEScsCba9Fkxk7QS6nZ4LRU6rm/8AXb1uj59jKffOGVx7uYaXkDwgS4TvFwuVues2ROZVNWGiXx4GtDXOdDRo1oBMC5spXRGzND2QwL6LHh7HszuBYXNLc7AIGUkCd/db8DKNpLmec49CeaEraWfuaFbzgEjh+CfWqCnTEudz0A3c47AKupUjTjmkXYfDzr1FTgtX+XZp8XTGEaGF+WixzSQLPxOIPig/oDWHw9JlcCvWdWWZ/sj3eDwkcLSVOPq+rMC1xf8Ah5vPTac2v4dWi1oM8zUyif1rO+ps8ApYzvKFBtF8EgOrUxUuA4RWbUZnzCd7AeI3JNrVeO5RKzKzG41j/wAOg2zXHyRSpAi3hAFyJiR7qyFOpPfYg5xRnqoqT4qrxr5S68Eg8+UfJS7NIWZnhVwmbU1Opkn5Sf2TskF2ccR4dUpGXSDoT6i2WrFsw/wbqo0Rd99znh3BziKrKWaC+LhkwDNwB5m2JJ2+SkiFR8ixpcIaAQ0tdDiA+ZpkAxmbu+dtBfdSUWyttIG8PNNzXNq5XbEawDy0235bqXw6rcjKKqLLNXT3NTwKrUeCXuBAiSXMbEb3DQQfda6OLcf8nM4+M4LGcb4ZWt8/UtchiYtsdvddCNSMtmebq4atS/yRa9NPfY9KDZKjVlbQuwdK7zvlsSqr8oJ2CoSN7Zna9QvcTuSporb5lnh6WVoHv6ndaErI5VSeeVxuKZFK5Z0WZWgLFN5nc7lKCpwUSuW04aAoGCQChMQJDEmICgQkANAxIEJADQAkACAGgBIAEANACQBTdqsC+rSaGSYeM4BvkgyQ2DJFtL6xKyYuk5xTW6OxwfFwo1HGo7Rf1/LmLx+KYKjWNEMY3LBkHUTM3mANVy3o7HrrqSuti47J8Q/p6neNmT4ZBEtAOhabGVVPoWU9D6xwrtNSqMLMQ1r6bo5wD+YCfCfUKqFSVOV4ltbD0sRDJNXRN/6aoVxmw1aJ+F3ib0zC4+YK6VLiT2mjzuJ/h2O9KVvB6/nzIjsQOFMqmqA+sfI1hzTTaJLv0tnWY8qhiq3byjGO27NHCMA8JGc6q7z0Xl+/0MJW41WxDWYqqZNPGVahbtDKTGtpNGxIc+CsM13mkdbNomcYbwO/+xlGk2kSNX4eq53cvnkRlZOxg7KPIkVNSlmrHCOcXNqP76i82a9zvLmmzQ8CD+V7VZF27xW1fQ6fiSCfEW5bObVl0EGCLnM2IjKHDot0WnqmZmmtGKn5S54blOYgSSSXOEagRpbXze5ayuwXRFjwzg7HNJcC92YQ0EkbyCI0HP8AhySlc0RguZzxIim0B7H1GEhgggvaCJAzmzwB8LxItDolJJsT02KWnLvCCWUgC0tmbG5D3aR+kW5ybq2MSDZJGLYIDb7SSALC+UbmAp3EVwxLiYZJjc8+YVbqJblkacpbEjChzL1XgiZyj7EqK17z3LJd3ucv1NHQ7adyyKdBtMHmS4u+RQpOWq3JSjGOj2+p6cN7UCS/EeU6AMDXX9WqyNaa/LmaphKEltv6fQ98XxujUEN7xo1vlM/aArFi2uRklwiDWkmn6P7EfD4innHjb9dfZaYYmF7yuc+vwus4tQcW/P8A4WRqj8w6SFrhiaU3aMjiV+G4qgs1SDS9/oScDTl07D7p1pWVupHB0s08z2RIqyTayzWOnmIa3HCQgUCW4JDCUxCQAygDlAgQA0DEgAQAIEJAAgAQAIAYQAEIASAGgCLjMBSq/wCpTa/qASOh1ChKnGfxK5dSxFWj/jk15HlX4NRcIyBttWANI9tehVc8NTmrNGmjxLE0pXU2/B6oo6gq4Qw/xUyYD9jyDh8LvuuRiMLKm78up63AcTp4lWWkua+3VFxwnE1TUb/Skl7yGhgOpPPbLuTsBKyZbnVU+hruN4ZtGgRmDnO8NfEE3quNzSpTt9gL7qebJot/oQm7ox9KsKLyAGupvyl9JsA0y0Qx9NxHngnU3GsWSjB1NvcqzqO5zgqppy4kVKPiDauQxTa7zUcTT1bSdN/yzmEjSMo8ufT7E1LS/IjcSwbnBtGnADp7rOczi6A51EOFpNi10w6xHmMOEkrilG5Fxb6dem6q4uNaixvfB8Avbp3zMoixsZvABN/NfCWR5XtyK5rMrrcpqWJ714yk5ROvPn8h9VOpK+hCKLihijS8pIiI26KqxZcR402o4sLWNaTLjAAJ3ceZjf1KvpRXMqm2znEYqi5ha1sUxpq3qbK20bEFc8uF4BtQl7XENy5S2fDNiPYX+aUaaY3Kx6VMC0kik8SNXRIb6TzT7NPYSkyA3DvnKxzDHmfJcfXZVSo36Fsazjs2JtIsl7mZjtJmPW2yhKm49Scat97PzPN9cCHuLnOIkCLQdx6eqj3lsS7knd3uRm1H1TOnTRQyyei2JqcV3nuTHOFMeJwJGw2Sim3Z7EptRV0tWevB8K7E1QBYDf8AYeqlOVjOkfWOH8LaxraZqy6AXOAnKNBn8RkmDodrpxxs7953RklwulJPs1le/h7fYuKXZmpHh7uoDfMHCPqtqxMGrnPlw6tF2smYoldU8o2AQIaBggACAGUCZygAQMaAEkAJgEoEJADTASQDQFhhAMaBWOSEDBABCAHCQzmowEEEAg2IIkEeoQ0mrMak4u6ep68FpYbA1HQHurPbGRsu7ppuabd2udaZ8oEWuFwsSoRn/bR73h7rdgnXfe+duV/H83Kvj3aRtTw6nQANhlNvJoP766nYLPTp5n4c2aZzKZr8twLHUBb0suxn3IVXjgaSQHMc227THMEbKMnGW6JK8dmLC8bZW/CcTD4DQIaQ4GWhsWDgfE085Bs5ZKkEneJojNvRnvj8I5zxiKNTI9g/EdVae7qSSxzwWg6mz2ua3KZJhQUlbKxta3RF4hhBhxTqsEUqsgAOa8Uqo81PvGkhzTq0zcWNwVOMr6EJK2pDxGOERqTb3/n3U0tSLZBY5pJzGMt45lXKxDU4bXzkAyGjZF7hax23Hlwyzlpgk5RYmTN0s3sFiTV4gXgNH4dIfC2xd6kqef2FlPdnFwxoawCBsNPmU+0sgykb/wBweSS7cGwkAfuUs+twseJruyhswIy21I5Eqkmd18VcENFpN/iJMmY9SgCNmkj5T6qNiVzT8EOUASBuevRUyGjW8D440C5MkyZv6Ae0JSpqxbTnY0tLioizoHoVVkZfmRn160+VAmMcpBcAgY0ACCLApgjlIYBADhAxFACQIEAOEACBjQApQA5QFgKAYoQIYQMJSGWGFwZDO8NnHyTtPxxueXvyWHGYjIsq/PA9Dwfh92q9ReS/X7e5SY3G0sIHNYWue+ZvJJ3L37tn3PIBcmMHOVn6/Y9K5WRkeI1MxzgydT6nmteVR0RTdvc88LjwDrY6hNMTiXD2MrU7BpLJIJ1JJnISYDQSSJnVzLWVT7ruT3RmuJcKZGemLEA+/wBlOUVuiKlyZL4JxQucA5wzi4Lv/khuUk8yW+F4PmaAfM0TlnGxojK5LxOPbSc57Gt7p0NrQ0CrSzWDjAyvaHSJc03lpsRMUrjbsRMdgGOuxrHkQfwPw6hEWd3F2PEXlhEgzClGTRFpMoBh2l0teHDUgjK8HllOvyJVqlrqQa6Hi6pYAeY6+np1UriNDwvslWeJdFMfrmeuXX3haaeEnLV6HKxHF8PSdk8z8Pv+5d4fsVTH+pUe475Q1o+slaI4KP8AszmVOP1H8EEvO7+xaYXsXhiJLHED9bhf5FKeHpx0Q8PxPFVLuTVvJE2j2EwZ1a/1/Ff/AHVXZRRsWOrN7r2RQcR7L0L9yXsv4ZdnnqCouiuRdDGzXxFJjezden8Occ2XPzbr7SozwtSPK5KjxbDVNM1n46fPYqn0XDVrgfVpF+hVDi+h0FUi9U17m24Z2QxTqTSQ1ryLtJgtG0x8Xpsk6Etyp4yF7fMMX2ZxFAAua2/5agP0MI/lqj2D+oUI73XoebcPXHwH/wAm/wB01g6z5fQT4vhE7Ofyf2NGu8eDBAAgBoGCAAlAglACQAIAJQAFACQA0ACBjQAkACAGgBIAEANAHFeuGNc8guDQXFo1MCYCrqyywcjTg6cateEJbN/nuUeLxPEMV4iw0KYAcC+WNyElvl8xPmNxdrTHJcGc88r9D3kY2VjM8Tw2IcSYabR5pMAnntqowmooGrlW59an52OA5xLffRWqomJxIwxd77p5hWLHhfGzTdcwLgnXUEW9b6p3voFiRUx+R5BMtf4gZ3Jk77zM+qIy5MGuZHfhJeC02JJBGxAJBB52SktAiS6dcvflJDaokMkDJUmxpu2GYRbyn0OtLVvItTueOJw2ZhyzlaTl2fRdMmmRuyZtqNeYRswKloqVnhkF7zYR5zvc7jeT7qyMW3aJVUqRhFym7JczRcJwNXC1XhwmqxrXD8PvGFh3zDxtuCJDTG6106cqUn1Xhdfc4+JxFLFUo2+FtrfK7+vdfWzevI1nCu0NGucs5amhYSNeTXaO+/ottLEwm7bPocLFcMrUFn3j1X6rl+aluBJhXt2OfFOTsi2oU4AHJZW7s7EIqEbIXFa+SlHxPsOm5/nNQZfBGfoU5dOzfup0o3dynG1slPKt39OZKyrWcW574KlLpOjbmbdB7/uq6sssTXg6XaVNdlqX2BZvAvfnba8lYbHduUvGa/eVDybb+6vhHkYq1TeT5EAhazjt3d2dQgVgQFgQAQgYJAIpgwQIEACACEACAEEANAwQAIAaACEgEUDBMQ0ACAOqLqocP6cNNWQKYc0uGY2FgRe9uRhU4iGam1exrwFRQxEJON9dvHkSO0XZohg/qMbXfXgF/dmmym1wFgxrWiw0B1tsvPNqOiPoMKebczDuy+IA8FfMNctVjTPUiDpZJST5EnStzK+nVfTltaketNw1vJLXRboTqhx6Fbgyl4lwunVJNIjNBcRBY60kksPQlNSa3IuJncThXU/MCFapXIHrh60jKdpLZ+rdNDdSAlYHO0zowT4SfSLe6bTsI64sZE/Me11EZ6UMa6pM/wCq1vnaJzMESKuxi1z8+aWR8gc1zduXmDDUpu7xhFNwHma8NkHWAfNBiW35xCtipQ1TMtV0qvcnG66Wv+3g/mavhgxb6jH1abQaZyl5IDnscDIAaCCL89YK301WlJOS2OBif5KnTlCnJ2lqlvZrz1X2NBiOH0qhl9NrjzIGYdHahapUoS3RyKeJrU1aEmkWuApTfYaKNSVtC3CU7tzZaUmbKo3WuzP8WxXeVCRo3wt+W6rZpgtB0WZRHutkI5VY4OJq9rUcuXLyPQFSKC44dQ8IA1ddxBi2wIjlf/uWOrK8jvYKl2dJPm9ft+eJK4lX7qmb3NgoxVy6pKyMytVNczlYue0AAVphEkTGEABTASABAAQgRygBoAIQAIGNIBAIAEwCUACAGgBIAaQwQAkxEvAcNq157phdljMbACdJJIH/AAq6lWFP4nYvoYStXv2cb2/OZZYGg7DDPDXVXS1kPpkNGhIdMZjpb1+XLxmLU1kg9OZ6bhHDHQbq1l3uS6eJVurlxLnFliR52u8Q10mSJC5zR6NTR3UFQNzHIWl2We8p+YCSACQSQCLCYRYkqkSLVpT5263BIsR6HdLMPLcrcVwCnU0HSw15+ieci4FDxngVRrS13iGxdc/+eu83meakrciqUDEYvCmm68jlPXUHfT6K1MpasSuE8Nq4mplY0TALnnRo5kq6nTlUdkZcViqeGhmm/Jc2b3h/ZWixo7xvePIGYuJLQd8g2Ero08LCK1V2eYxHF69SXceVcrb+pZYThtKkC2nTa0O80DX0JNyr404RVkjDUxVarJSnJtrbwK3/AKXpCq2o2QAc3d6skchtfbT0VH8rDPmXsbf6tWdJ05au3xc/z5l6tRyjqmCSAN0pOyuShBzkki8oUcoAWRu7udqMFCNkLiNfu6Z5u8I6blJsnCJQU6Jm40+6lSjeRVjqjhSsueh7rWcIk4DDd48N21PQaqFSeWNzRhaPa1FHlzNJRotbZv8APRYT0L02KPj7yXgbAK6GxlqPXUrSVqSsrHDnLPJyAFBESZYCAAoExJgEIACgQkACABADQMEAOEgOExAgBoGCACUAOUgAoA5ykmwJETYFxMamwOVo3cdyBqVycVxRUn3bevN+B6XAcB7WN6zab5LkvH7HlieI1SwsZUaxok5G1WzO5c0B0nTUHQclx542rUleSX55tHqqPD6FGGSDdl+ckzNYgO+LvIvfPAk6/CIS7eXK3t/0seHgt7+//EeWc/C+qBz70gfVpCarT5/Qj2EOX1K7FY+pSIcyqHDYk54n1ygTbkr6c8+jRRVp5NU7k3h3F8TlzAgtDjLWvyZpvldIykeiJTgnZjjGpa6LDD9qBMVmGm6bR4R/uOYxHSE8iew+2knZlniuPMAyGHucPD4mtETEuLtukpWsN1EzGcSdSa3I+XvBdAb5WAm4neIJ+ZViKGzUdk69AUm06eVr48TdC9wAl4/NaCuxhZwyqK3PIcXoYhVXUnrHk+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+htwmAq4h93SPV7f9I2MZXy/hU2F0aueQCY9QJvaCGj1K5lXE1Kqa2XzPSYXhmHw7Uvikub2v5FM3HFhiqMVRqOgFzXksJGl6T221t6nmssqcJLvJP0Omqk1s2jninD31aLnd6+SfDnrVBMGCS2rdoF+uxMFVqnFO0Yr2LHVll1b9zKv4eaXiNZthJayo+T6CBEqcktrEYTfUi/1tYWzk9Tm+6XYwfIfbz6kqhSFdpNaoaZyuLC2nnDnCQ1phwyAnV2g5IjFQ2HKTnuIPLWl4awtzZRJe1zhMRna7mDYjZRdO/P6Es6jy+oqmMY9saEzEnQ9fKepgqKhKL/P3LHUjJWI2ByioA7eQRMexP+VY22VWSJWMp5ja53AjproNr2TixNE/sy6l3wpv1cMrag1Y8HwBjtQbuBOhMC62YWUc2WXPbzOTxaNVUe0p/wCu65Nc7rn+5tuF1XOL6dT/AFKRAcRYPa4SyoBtIm2xBXSpyesZbo8pi6cEo1afwy5dGt19vBlpTarDCe4akAPAAmP5sk3ZXJ0qbqTUVzPbCs+iyN3dz0sYKEVFcj0xtbIw8zYIuSSueOEaKTMzuWY/sPb7lRbLUrsyT6hq1XPPOVFblklpYvuBYQ1X5SZAGZx3jlKv7dpHN/ptOU77LobRlhYWFhCznS22KzjNbKzKNX/bdTjqyuo7Rt1M1VN+i201aJ57FzzVLdNDmVMynYKQjzUi45QIEwEgBoAIQISABAAgBhADQAiEgEmAkABQBIoYJ77gQPzOIaPc6/JU1K8Ke7NmHwNev8EdOr0X55HrVwTYIFRuYamWx8ryVz6mMnL4dEd3D8JpU9anefy9vv7FLj+C4h12VmkbQSsu51VJLSxk+MDEUrPqacnEQgknch8L4s9j89SXNHO4J/LJBuoyfJbk4q+r2FxTi76z87hAAho2a2bNHukkkNu7IGIxJAygQbF2uvwtIPK/uhau4Saire5HNV5/wP3UiN0dU3vB/wABAyfi2E0G38rrwBvMddR7qK3ZJp2RAayRuRtLSpELnnTORzXAh0G7XCY/7Sk0TUmadpzDxQwHkGiw3DR/ZUlxS1qZcZbLWg+EkhpLtWxuXb+gPVWJ2K2rrXY+icPqziqRDs+bBy90AT+I3KSBpcv+q7MHeaa5x/U8PXjkw1SDVrVNF00d/wBDRtKvOSegQI8n+J4Gwuev+P3VFWXI7PDqFo9o+e3kWVFkBVHSI1Sn3lS/lbc/Lb5mEmTSK7tRiYaGA3dcqDLYqxS4enlCBs3PZ3AmlRkjx1DmPT4R/OaRJKyLeNkXCxluK4jM9zuXhb/f7lXQjsjDiKuVSn0/EVcLYecvcEwOgkI83qRawQMECEQmIEDGgiIoGIoA6aEgGEACBMCgDkhMBIGXHCMO3LnLQ43ibi3oudia0lJxT0PRcLwlKVNVZK713+x6Yod45ubcabDoFzr6ndehScV4NSLSYINogx9tfmpNaAmfN+M4h9J/4b3i8eY7QkTIlPFuqA5zmjnKYWJ39O0kCNGtPuFXDVXLKis7HVWi0DTQT7Jz0RGC1KPE1iL2vf6KXgFr6s8m4hx3QxWAVCgLEnBYh1xNiCSNjA3/AJ9go7O5JbNEmvhw17hcgHcn9lJlZxicM3TXqZ3STGmS+CeVo0kxO8FwCrluaI7ECtULjcmBIA2AAkWU1oQZuOwwltR583hZqbNGYgAbCSSulgdmeV/iDScEttX67X9ka6mVuPNnvmseiixxV5JeJ7YVgAHrqsd7nqsqiklsWgbYpXJJHhSbDTG7j9AI+5SJmL4hVL6xzc4USxCqm7eqARuezWMfVpnOZLTAO8RN0MET8Y8hjiOUe9kLcJPRmVxbbgchPv8A8LVS3OLxFtU0lzZGIWg44iEAOE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909644"/>
            <a:ext cx="7466013" cy="40934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Minimalism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After the End of the World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Beneath the Surface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Side Effects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One Shot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Forgotten Places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Survive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Dimensions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Space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Replication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Experiments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Potato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A Man Alone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Ecosystem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Out of Time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Distortion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Stuck Together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Amnesia / Limited Memory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Teamwork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Regeneration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From the Inside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One Way Out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Perspective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Erosion</a:t>
            </a:r>
          </a:p>
          <a:p>
            <a:r>
              <a:rPr lang="en-US" sz="2000" dirty="0">
                <a:latin typeface="Levenim MT" panose="02010502060101010101" pitchFamily="2" charset="-79"/>
                <a:cs typeface="Levenim MT" panose="02010502060101010101" pitchFamily="2" charset="-79"/>
              </a:rPr>
              <a:t>Desperation</a:t>
            </a:r>
          </a:p>
        </p:txBody>
      </p:sp>
    </p:spTree>
    <p:extLst>
      <p:ext uri="{BB962C8B-B14F-4D97-AF65-F5344CB8AC3E}">
        <p14:creationId xmlns:p14="http://schemas.microsoft.com/office/powerpoint/2010/main" val="13612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906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Groups</a:t>
            </a:r>
          </a:p>
          <a:p>
            <a:endParaRPr lang="en-US" sz="3600" dirty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59127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New assignments</a:t>
            </a:r>
            <a:endParaRPr lang="en-US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857502"/>
            <a:ext cx="5715000" cy="255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2000" b="1" u="sng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Alicia Roberts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Miguel Guevara</a:t>
            </a:r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chemeClr val="bg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Kimberly Velasquez</a:t>
            </a:r>
          </a:p>
          <a:p>
            <a:r>
              <a:rPr lang="en-US" sz="2000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b="1" u="sng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Daniel </a:t>
            </a:r>
            <a:r>
              <a:rPr lang="en-US" sz="2000" b="1" u="sng" dirty="0" smtClean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Vasquez</a:t>
            </a:r>
            <a:r>
              <a:rPr lang="en-US" sz="2000" dirty="0" smtClean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,</a:t>
            </a:r>
            <a:r>
              <a:rPr lang="en-US" sz="2000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Kristian</a:t>
            </a:r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Trodick</a:t>
            </a:r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chemeClr val="bg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Blair </a:t>
            </a:r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Scott</a:t>
            </a:r>
          </a:p>
          <a:p>
            <a:r>
              <a:rPr lang="en-US" sz="2000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b="1" u="sng" dirty="0" smtClean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Colin </a:t>
            </a:r>
            <a:r>
              <a:rPr lang="en-US" sz="2000" b="1" u="sng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Bauer </a:t>
            </a:r>
            <a:endParaRPr lang="en-US" sz="2000" b="1" u="sng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Chad </a:t>
            </a:r>
            <a:r>
              <a:rPr lang="en-US" sz="2000" dirty="0" err="1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Wheeldon</a:t>
            </a:r>
            <a:endParaRPr lang="en-US" sz="2000" dirty="0" smtClean="0">
              <a:solidFill>
                <a:schemeClr val="bg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Emilio </a:t>
            </a:r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Estrada</a:t>
            </a:r>
          </a:p>
          <a:p>
            <a:r>
              <a:rPr lang="en-US" sz="2000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b="1" u="sng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James Clark</a:t>
            </a:r>
            <a:r>
              <a:rPr lang="en-US" sz="2000" dirty="0">
                <a:solidFill>
                  <a:srgbClr val="FF7400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rgbClr val="FF7400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Dan Le</a:t>
            </a:r>
            <a:r>
              <a:rPr lang="en-US" sz="2000" dirty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	</a:t>
            </a:r>
            <a:endParaRPr lang="en-US" sz="2000" dirty="0" smtClean="0">
              <a:solidFill>
                <a:schemeClr val="bg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Anthony </a:t>
            </a:r>
            <a:r>
              <a:rPr lang="en-US" sz="2000" dirty="0" err="1" smtClean="0">
                <a:solidFill>
                  <a:schemeClr val="bg1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Merola</a:t>
            </a:r>
            <a:endParaRPr lang="en-US" sz="2000" dirty="0">
              <a:solidFill>
                <a:schemeClr val="bg1"/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07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Class Work</a:t>
            </a:r>
            <a:endParaRPr lang="en-US" sz="3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82927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entury Gothic" panose="020B05020202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Prototype</a:t>
            </a:r>
            <a:endParaRPr lang="en-US" sz="5400" dirty="0">
              <a:solidFill>
                <a:schemeClr val="bg1"/>
              </a:solidFill>
              <a:latin typeface="Century Gothic" panose="020B05020202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AutoShape 2" descr="data:image/jpeg;base64,/9j/4AAQSkZJRgABAQAAAQABAAD/2wCEAAkGBxQSEhUUEhQVFBUUFRQVFBUVFRQWFhUVFRQXFxUUFBQYHCggGBolHBQUITEiJSkrLi4uFx8zODMsNygtLisBCgoKDg0OGhAQGiwkHSQsLCwsLCwsLCwsLCwsLCwsLCwsLCwsLCwsLCwsLCwsLCwsLCwsLCwsLCwsLCwsLCwsLP/AABEIAJQBVAMBEQACEQEDEQH/xAAbAAACAwEBAQAAAAAAAAAAAAAAAQQFBgIDB//EAD0QAAEDAgQDBgQFAwMDBQAAAAEAAhEDIQQSMUEFUXEGEyIyYZFCgaGxI1JiwfAU0eEzcvEWgpIHFUNTsv/EABsBAAIDAQEBAAAAAAAAAAAAAAABAgMEBQYH/8QANREAAgECBAMGBQIHAQEAAAAAAAECAxEEEiExBUFREyJhcYGRMqGx0fDB8QYUFSMzQuGCcv/aAAwDAQACEQMRAD8AS9AfOwQAigGATENIYimJiQIRQO5wWKDiWRmcFig4l6mc5FHKWKYu7TUSMpkfFQRCjNXRKk3GVyC7Cc1R2KNscY1sdUqWUqmtQtFmzC43NUSbsSgbriVInr6FTTVlpgWAtJKzN6miRb4HDCpLfSCk2+RBysXdHgAywALa9Sdf+FKKnIqc0R6vAiMzcpDjJbpETzKsVWVN94rllmjCcVwbqdQgiNDA/m8LoUK6bvyOfi8M5QslqiThHSF36Mro8Pi6bhLUkq4yAUAEoEcoAaAGECAoGJAHhjcSKTC922g5nYKurUVOOZmjC4aWIqqnH18F1M2/tFW1b3bvQtdP/wClg/nKngejfA8N1l7r7HeF7YCYrUy39TSSB6lpv7SrYY1f7IyV+BNK9KV/B6fP9jS0azXNDmkOabggyCPQrapJq6ODOEoScZKzR0SmI5KQxIAYQB0QgRyExnQCkRK3H1ZMDQfdUzld2Ohh6eWN3zIqgXl+FccoaAOYTECABIYJiYkCBAAgBwkMIRZDzs5LUWDMzzfQBSyklUaOamHScSUampW1mFplUSRupyTseD6xhc2rDwO9hqj5MmYHFkLmVKHQ7tLFXVmaPhfE2jruszps0/Fsa7hmODxy3PRVwqOKsyM4pMvKTW1m+K4BBIbG3PmNPZaoSjW35dDPK8NjjiXAqT5LmBxvfQ32lV1qMqXeh5hGq9mfNMdhAyq4NEAG4Mz9V2eG4xStBvU4HG+HNJ14LTnbkRSu4eSEUxAgQJgJIAQB0CgaOajwASdlCpUUI3Zow2GniKipw/ZdTNcVrOqn9I0H79VyatWVV3ex7DB4KnhYWjq3u+v/AAqX0A25KrsayFi4dokwPbs9xk4apld/pOPiH5T+cfur8PXdN2exzeI4FYmF4/GtvHw+x9ABm4vy9V1jx703AhAAEAOUCAIA6ypgeeJq5WzvoOqUnZFlGGeVinKpOmcpgaIq45JygAQJiQAJDApiYkCBAAgAQAygYkxCQAIAiYqkVTOJqpTRX1MESstSjmOlRxagTsHhQBonDDRtqV1sfO94s9qbC0+iy1eH3eh0sPxtRjeTNBgOIMa29j/NFy6/Ca9+6jsUeP4OUf7jt6GgwPa2k3LIi0OjT0MKinhcbTt/behbPH4KW1aPqaGhxllVs03AmJDCYB0sXbH+4TWJle0lZ9H9y+FJSWaOseq1KitSZWquc6k2DDcps5zf2IiZCzQqLtk6elmX1KSVLLLVPfmjGcawHcVnM2F2n9LrifUXHyXsMFiO3pKT32f54rU+ecSwiw2IcI/C9V5P7O6IJWs5wkCBACQA0ACAIXEKmv5Rry+a5WJqZp25I9jwjCqlQU3vLX05fczmNxmzQs1zqMpatYudl1JSbET8PwqYLpcT8Lf3P9lVKp0JKJ6VqGHDiIzQPhaXEGLiTbX1VeeRNR8CX2S4wCe4LgW37k7xqaZ6C49B0XVweIf+OXp9jzfGMAtcRD/0v1+/ualdI84JAAgD0ATEMBArkPFDMbaBUyldnSoU8kdd2V9RIuPKCdAT0CdguluaJXHICUDBAmJAAgYIEJAgJQAIAAgYIAIQISAHKAEUDWhw2nCiok3O6PQBSIXEUCBIdxoA7o1XNMtcWnmCQfcKE6UJ/FFPzRbSr1aaahJrybRs+zuKNfIQT3lINbUBMl7BIbUmLm5BXlsbg54atnj8Lv8At6HueGcShiqDhL41a/39d/B+7O3lBvd0yYzBxaI1g3h3puP8rXwqrPtnBbWd/C1rfX2MXHqVN4VVH8SaS8b3uvlf0MXC9CeOOSmIEAJADQB6MpkzEWEmTAHUqqtU7OF+fI14DCvE1lDlu/L80M/2h4iQYs5uwpg5f8rjWPdtrZGTfjHVSWs8I3J2UZSsKxKwuFDAZ8I+J7t/T/Czyk2TSJVV9V9MtpZqdN2ro8Tp5uiw9AY9UKOt2TsrbkJ2FdQwtR/eU3PBBAOZ5yucGkSBAOhuefNTsmyVpKN0in7K0C/FUgDADw49GAn9o+a00I5qkUcziFRQw034W99D6tK7Z4cEANMR2gRxXflHrsozdkXUKeefgiGAegVCOkQKpvZSAucHRyNA31PU/wA+ivirI5dWeeVz2hBEEACBMEAAQCBAHKBAgAQAIGNACQIEACABACQA0ACBAgYIAZQM4xfFH4WlUqU3lj3tdRpkaufUbADelnTtA5hc/iModllkd7gFGo8R2kdlv4+H6/uaPj3HRWb3TmN7xraLnVBY5izxAj29/Rc3hFDPUdfbdef59TrfxHiI06Sw++bVeFn+fMz5XoTxbEmIEwBIDzrYhlMZqrwxgjM4gkCTGgEm5VdSoqcXJl+Fw8sRVjSjpf8AcyPabto17e4wzT3cgvqEZX1HDkL5WiTAXIq1ZVZXfsezweEhhYZIbvd9SmwfDM8EFzTrlJmeqzymuRsSLKtUZQb+PDnR4KbfMep2Cqs5bErFVTxD69QSRHwsvkaB6DkrFG2xJaas0bcG52RlNjnVGNc2rmcYa9pLiBJy5Qx1OIPM3Q02XU5xi236FdxIObhqwqNIdAsQ4GC8AGCLCQfYqKjaRdUqJ0nqSP8A094dDXVnDzeFhI2GpBnmI02XVwVPebPGccxO1Feb/Q2K6B54SAO2poR2mIO4zXKzTldnTo08kPEjY9+VsblJFhD4bQzPk6Nv89v7qyC1KMTUyxtzZbEK451xJEwQAIEJADSGJMQkCBAAgAQAIGCBCQA0ACABABKACUAATAcpDsMDqQASYuYaJMDcwFCrNQg5Mvw1B16saa5v5czO8JwuKxeOpVq1IihTMta2HsawTYlpIDidSdSvN4qcqid92fQsJSjh4qMFZJaFhw3G99XxdTY1y1v+1jGtb9AF0+FRy0beJ5r+JNa8P/n9WWMrqHmzzdWAMQ7rlJGmx3Vbm07WZfGgpRUs8U3yd7/Sw6dQO0MxqNx1BuPmnGpFuyeoqmGqwWZrTqtV7rQlYXA1Ksd2xzpJEgWkAEy7QQCNeaU6sIfEyVHB16usIt8g4nwOaZZUykPzAtmwa29Rz3/C1oGokzYCQ7Liq46m1lUW/kdrC8DxEZKbmotev2R8p4dw8GHxqTlaTMA6dYXNnLkj0UVpqd4viopWp+J+7vhb0/Mfp1UVC+5K5B4XSbWeTUecxuZjxdSdFJu2xdShGT1ZZ4ng5HipQCJiSeXrqoZi+VG3wl7wjiTmtDKjQWupmm9uWC8voup+NwNoGQCObiVNSuZ50mlc8e2tQVqgpU35qmIqU80aCnSaWNEahgcahDeTb7KcY5nZczPVqKnBylslc1OFwzabGsbZrAGj5Df1XdhBRioo8BWqyqzc5btnqSpFZykM6apCPWkySoVJWRfhqWeV+SJVUQOiznSZnMXVzOJ9lMgWeEo5Ggb6nqr0rI5daeeTZ7plRwkWAmIEhiTECABACQICgAQAIAcIARQAkANAAgAlAxIECAHCBnTQk2krslGMpyUYq7Zm+M8YjMKhFOGlgYMrg8kuaXGo2QSBIN9dNFxqlWU27vQ9xh8JSoxjlisyW/Px1KnAYBxaMQ94w9PVjpPeubsWNaNCbSSFUzUrdSz7IcSfVdWa45miHBxu8kyPE74rN1N/234GW8eW553j1NdypfV6ei1/U0q6B5wcIGWHBeCf1LiXSGUxLnN899GUzs4wfYrHjKsIQ7yu+R1+D4WrWrXi2ord9fDo/Ukcax1bD0O6pV2lkVWvpkNa+nlbULwK1MCQwtynwEudBJIMLizqZnqeyhTUFaKsjDYjFYquXU3tLGVJE5sxyDw9206uPhcNL5nncqekF1ZBtydjL9oOI5HGjRygAAOc0hx/2ZhYR6E9Uox5sG+hUMwFUi1J8c8pj6qV0IbMMRqHNeNo1HQ69EmWRs/Ml4biNWnYOBGzXXafRpOnSUmkXRqzjs/cs8Hx9oP4rcnqPEPYXUHDoXRxC/3Vj04Bj6P9U+vUcQT4KQDXnK2Il0CBbb1K3YR06bzTZ5/jMa+Ii4UY6PfVctkjcUMQyoJY5rh6EFdaE4zV4u542rRq0napFrzO4Uiu4ZUDuNoTCzexMoU4CyTeZ3OxRh2ccqInFcRAyjU69EJDbK/AUczpOjfvsroLUy4meWNupZkq05wNui6RJU5PZHMIEgSJAgBJkQQMEAAQJCKAABAAgBgoARQAIASABAAgAQAwgBoGQOMYptNgLxUyF7cz6erMpzTMEScsCba9Fkxk7QS6nZ4LRU6rm/8AXb1uj59jKffOGVx7uYaXkDwgS4TvFwuVues2ROZVNWGiXx4GtDXOdDRo1oBMC5spXRGzND2QwL6LHh7HszuBYXNLc7AIGUkCd/db8DKNpLmec49CeaEraWfuaFbzgEjh+CfWqCnTEudz0A3c47AKupUjTjmkXYfDzr1FTgtX+XZp8XTGEaGF+WixzSQLPxOIPig/oDWHw9JlcCvWdWWZ/sj3eDwkcLSVOPq+rMC1xf8Ah5vPTac2v4dWi1oM8zUyif1rO+ps8ApYzvKFBtF8EgOrUxUuA4RWbUZnzCd7AeI3JNrVeO5RKzKzG41j/wAOg2zXHyRSpAi3hAFyJiR7qyFOpPfYg5xRnqoqT4qrxr5S68Eg8+UfJS7NIWZnhVwmbU1Opkn5Sf2TskF2ccR4dUpGXSDoT6i2WrFsw/wbqo0Rd99znh3BziKrKWaC+LhkwDNwB5m2JJ2+SkiFR8ixpcIaAQ0tdDiA+ZpkAxmbu+dtBfdSUWyttIG8PNNzXNq5XbEawDy0235bqXw6rcjKKqLLNXT3NTwKrUeCXuBAiSXMbEb3DQQfda6OLcf8nM4+M4LGcb4ZWt8/UtchiYtsdvddCNSMtmebq4atS/yRa9NPfY9KDZKjVlbQuwdK7zvlsSqr8oJ2CoSN7Zna9QvcTuSporb5lnh6WVoHv6ndaErI5VSeeVxuKZFK5Z0WZWgLFN5nc7lKCpwUSuW04aAoGCQChMQJDEmICgQkANAxIEJADQAkACAGgBIAEANACQBTdqsC+rSaGSYeM4BvkgyQ2DJFtL6xKyYuk5xTW6OxwfFwo1HGo7Rf1/LmLx+KYKjWNEMY3LBkHUTM3mANVy3o7HrrqSuti47J8Q/p6neNmT4ZBEtAOhabGVVPoWU9D6xwrtNSqMLMQ1r6bo5wD+YCfCfUKqFSVOV4ltbD0sRDJNXRN/6aoVxmw1aJ+F3ib0zC4+YK6VLiT2mjzuJ/h2O9KVvB6/nzIjsQOFMqmqA+sfI1hzTTaJLv0tnWY8qhiq3byjGO27NHCMA8JGc6q7z0Xl+/0MJW41WxDWYqqZNPGVahbtDKTGtpNGxIc+CsM13mkdbNomcYbwO/+xlGk2kSNX4eq53cvnkRlZOxg7KPIkVNSlmrHCOcXNqP76i82a9zvLmmzQ8CD+V7VZF27xW1fQ6fiSCfEW5bObVl0EGCLnM2IjKHDot0WnqmZmmtGKn5S54blOYgSSSXOEagRpbXze5ayuwXRFjwzg7HNJcC92YQ0EkbyCI0HP8AhySlc0RguZzxIim0B7H1GEhgggvaCJAzmzwB8LxItDolJJsT02KWnLvCCWUgC0tmbG5D3aR+kW5ybq2MSDZJGLYIDb7SSALC+UbmAp3EVwxLiYZJjc8+YVbqJblkacpbEjChzL1XgiZyj7EqK17z3LJd3ucv1NHQ7adyyKdBtMHmS4u+RQpOWq3JSjGOj2+p6cN7UCS/EeU6AMDXX9WqyNaa/LmaphKEltv6fQ98XxujUEN7xo1vlM/aArFi2uRklwiDWkmn6P7EfD4innHjb9dfZaYYmF7yuc+vwus4tQcW/P8A4WRqj8w6SFrhiaU3aMjiV+G4qgs1SDS9/oScDTl07D7p1pWVupHB0s08z2RIqyTayzWOnmIa3HCQgUCW4JDCUxCQAygDlAgQA0DEgAQAIEJAAgAQAIAYQAEIASAGgCLjMBSq/wCpTa/qASOh1ChKnGfxK5dSxFWj/jk15HlX4NRcIyBttWANI9tehVc8NTmrNGmjxLE0pXU2/B6oo6gq4Qw/xUyYD9jyDh8LvuuRiMLKm78up63AcTp4lWWkua+3VFxwnE1TUb/Skl7yGhgOpPPbLuTsBKyZbnVU+hruN4ZtGgRmDnO8NfEE3quNzSpTt9gL7qebJot/oQm7ox9KsKLyAGupvyl9JsA0y0Qx9NxHngnU3GsWSjB1NvcqzqO5zgqppy4kVKPiDauQxTa7zUcTT1bSdN/yzmEjSMo8ufT7E1LS/IjcSwbnBtGnADp7rOczi6A51EOFpNi10w6xHmMOEkrilG5Fxb6dem6q4uNaixvfB8Avbp3zMoixsZvABN/NfCWR5XtyK5rMrrcpqWJ714yk5ROvPn8h9VOpK+hCKLihijS8pIiI26KqxZcR402o4sLWNaTLjAAJ3ceZjf1KvpRXMqm2znEYqi5ha1sUxpq3qbK20bEFc8uF4BtQl7XENy5S2fDNiPYX+aUaaY3Kx6VMC0kik8SNXRIb6TzT7NPYSkyA3DvnKxzDHmfJcfXZVSo36Fsazjs2JtIsl7mZjtJmPW2yhKm49Scat97PzPN9cCHuLnOIkCLQdx6eqj3lsS7knd3uRm1H1TOnTRQyyei2JqcV3nuTHOFMeJwJGw2Sim3Z7EptRV0tWevB8K7E1QBYDf8AYeqlOVjOkfWOH8LaxraZqy6AXOAnKNBn8RkmDodrpxxs7953RklwulJPs1le/h7fYuKXZmpHh7uoDfMHCPqtqxMGrnPlw6tF2smYoldU8o2AQIaBggACAGUCZygAQMaAEkAJgEoEJADTASQDQFhhAMaBWOSEDBABCAHCQzmowEEEAg2IIkEeoQ0mrMak4u6ep68FpYbA1HQHurPbGRsu7ppuabd2udaZ8oEWuFwsSoRn/bR73h7rdgnXfe+duV/H83Kvj3aRtTw6nQANhlNvJoP766nYLPTp5n4c2aZzKZr8twLHUBb0suxn3IVXjgaSQHMc227THMEbKMnGW6JK8dmLC8bZW/CcTD4DQIaQ4GWhsWDgfE085Bs5ZKkEneJojNvRnvj8I5zxiKNTI9g/EdVae7qSSxzwWg6mz2ua3KZJhQUlbKxta3RF4hhBhxTqsEUqsgAOa8Uqo81PvGkhzTq0zcWNwVOMr6EJK2pDxGOERqTb3/n3U0tSLZBY5pJzGMt45lXKxDU4bXzkAyGjZF7hax23Hlwyzlpgk5RYmTN0s3sFiTV4gXgNH4dIfC2xd6kqef2FlPdnFwxoawCBsNPmU+0sgykb/wBweSS7cGwkAfuUs+twseJruyhswIy21I5Eqkmd18VcENFpN/iJMmY9SgCNmkj5T6qNiVzT8EOUASBuevRUyGjW8D440C5MkyZv6Ae0JSpqxbTnY0tLioizoHoVVkZfmRn160+VAmMcpBcAgY0ACCLApgjlIYBADhAxFACQIEAOEACBjQApQA5QFgKAYoQIYQMJSGWGFwZDO8NnHyTtPxxueXvyWHGYjIsq/PA9Dwfh92q9ReS/X7e5SY3G0sIHNYWue+ZvJJ3L37tn3PIBcmMHOVn6/Y9K5WRkeI1MxzgydT6nmteVR0RTdvc88LjwDrY6hNMTiXD2MrU7BpLJIJ1JJnISYDQSSJnVzLWVT7ruT3RmuJcKZGemLEA+/wBlOUVuiKlyZL4JxQucA5wzi4Lv/khuUk8yW+F4PmaAfM0TlnGxojK5LxOPbSc57Gt7p0NrQ0CrSzWDjAyvaHSJc03lpsRMUrjbsRMdgGOuxrHkQfwPw6hEWd3F2PEXlhEgzClGTRFpMoBh2l0teHDUgjK8HllOvyJVqlrqQa6Hi6pYAeY6+np1UriNDwvslWeJdFMfrmeuXX3haaeEnLV6HKxHF8PSdk8z8Pv+5d4fsVTH+pUe475Q1o+slaI4KP8AszmVOP1H8EEvO7+xaYXsXhiJLHED9bhf5FKeHpx0Q8PxPFVLuTVvJE2j2EwZ1a/1/Ff/AHVXZRRsWOrN7r2RQcR7L0L9yXsv4ZdnnqCouiuRdDGzXxFJjezden8Occ2XPzbr7SozwtSPK5KjxbDVNM1n46fPYqn0XDVrgfVpF+hVDi+h0FUi9U17m24Z2QxTqTSQ1ryLtJgtG0x8Xpsk6Etyp4yF7fMMX2ZxFAAua2/5agP0MI/lqj2D+oUI73XoebcPXHwH/wAm/wB01g6z5fQT4vhE7Ofyf2NGu8eDBAAgBoGCAAlAglACQAIAJQAFACQA0ACBjQAkACAGgBIAEANAHFeuGNc8guDQXFo1MCYCrqyywcjTg6cateEJbN/nuUeLxPEMV4iw0KYAcC+WNyElvl8xPmNxdrTHJcGc88r9D3kY2VjM8Tw2IcSYabR5pMAnntqowmooGrlW59an52OA5xLffRWqomJxIwxd77p5hWLHhfGzTdcwLgnXUEW9b6p3voFiRUx+R5BMtf4gZ3Jk77zM+qIy5MGuZHfhJeC02JJBGxAJBB52SktAiS6dcvflJDaokMkDJUmxpu2GYRbyn0OtLVvItTueOJw2ZhyzlaTl2fRdMmmRuyZtqNeYRswKloqVnhkF7zYR5zvc7jeT7qyMW3aJVUqRhFym7JczRcJwNXC1XhwmqxrXD8PvGFh3zDxtuCJDTG6106cqUn1Xhdfc4+JxFLFUo2+FtrfK7+vdfWzevI1nCu0NGucs5amhYSNeTXaO+/ottLEwm7bPocLFcMrUFn3j1X6rl+aluBJhXt2OfFOTsi2oU4AHJZW7s7EIqEbIXFa+SlHxPsOm5/nNQZfBGfoU5dOzfup0o3dynG1slPKt39OZKyrWcW574KlLpOjbmbdB7/uq6sssTXg6XaVNdlqX2BZvAvfnba8lYbHduUvGa/eVDybb+6vhHkYq1TeT5EAhazjt3d2dQgVgQFgQAQgYJAIpgwQIEACACEACAEEANAwQAIAaACEgEUDBMQ0ACAOqLqocP6cNNWQKYc0uGY2FgRe9uRhU4iGam1exrwFRQxEJON9dvHkSO0XZohg/qMbXfXgF/dmmym1wFgxrWiw0B1tsvPNqOiPoMKebczDuy+IA8FfMNctVjTPUiDpZJST5EnStzK+nVfTltaketNw1vJLXRboTqhx6Fbgyl4lwunVJNIjNBcRBY60kksPQlNSa3IuJncThXU/MCFapXIHrh60jKdpLZ+rdNDdSAlYHO0zowT4SfSLe6bTsI64sZE/Me11EZ6UMa6pM/wCq1vnaJzMESKuxi1z8+aWR8gc1zduXmDDUpu7xhFNwHma8NkHWAfNBiW35xCtipQ1TMtV0qvcnG66Wv+3g/mavhgxb6jH1abQaZyl5IDnscDIAaCCL89YK301WlJOS2OBif5KnTlCnJ2lqlvZrz1X2NBiOH0qhl9NrjzIGYdHahapUoS3RyKeJrU1aEmkWuApTfYaKNSVtC3CU7tzZaUmbKo3WuzP8WxXeVCRo3wt+W6rZpgtB0WZRHutkI5VY4OJq9rUcuXLyPQFSKC44dQ8IA1ddxBi2wIjlf/uWOrK8jvYKl2dJPm9ft+eJK4lX7qmb3NgoxVy6pKyMytVNczlYue0AAVphEkTGEABTASABAAQgRygBoAIQAIGNIBAIAEwCUACAGgBIAaQwQAkxEvAcNq157phdljMbACdJJIH/AAq6lWFP4nYvoYStXv2cb2/OZZYGg7DDPDXVXS1kPpkNGhIdMZjpb1+XLxmLU1kg9OZ6bhHDHQbq1l3uS6eJVurlxLnFliR52u8Q10mSJC5zR6NTR3UFQNzHIWl2We8p+YCSACQSQCLCYRYkqkSLVpT5263BIsR6HdLMPLcrcVwCnU0HSw15+ieci4FDxngVRrS13iGxdc/+eu83meakrciqUDEYvCmm68jlPXUHfT6K1MpasSuE8Nq4mplY0TALnnRo5kq6nTlUdkZcViqeGhmm/Jc2b3h/ZWixo7xvePIGYuJLQd8g2Ero08LCK1V2eYxHF69SXceVcrb+pZYThtKkC2nTa0O80DX0JNyr404RVkjDUxVarJSnJtrbwK3/AKXpCq2o2QAc3d6skchtfbT0VH8rDPmXsbf6tWdJ05au3xc/z5l6tRyjqmCSAN0pOyuShBzkki8oUcoAWRu7udqMFCNkLiNfu6Z5u8I6blJsnCJQU6Jm40+6lSjeRVjqjhSsueh7rWcIk4DDd48N21PQaqFSeWNzRhaPa1FHlzNJRotbZv8APRYT0L02KPj7yXgbAK6GxlqPXUrSVqSsrHDnLPJyAFBESZYCAAoExJgEIACgQkACABADQMEAOEgOExAgBoGCACUAOUgAoA5ykmwJETYFxMamwOVo3cdyBqVycVxRUn3bevN+B6XAcB7WN6zab5LkvH7HlieI1SwsZUaxok5G1WzO5c0B0nTUHQclx542rUleSX55tHqqPD6FGGSDdl+ckzNYgO+LvIvfPAk6/CIS7eXK3t/0seHgt7+//EeWc/C+qBz70gfVpCarT5/Qj2EOX1K7FY+pSIcyqHDYk54n1ygTbkr6c8+jRRVp5NU7k3h3F8TlzAgtDjLWvyZpvldIykeiJTgnZjjGpa6LDD9qBMVmGm6bR4R/uOYxHSE8iew+2knZlniuPMAyGHucPD4mtETEuLtukpWsN1EzGcSdSa3I+XvBdAb5WAm4neIJ+ZViKGzUdk69AUm06eVr48TdC9wAl4/NaCuxhZwyqK3PIcXoYhVXUnrHk+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+htwmAq4h93SPV7f9I2MZXy/hU2F0aueQCY9QJvaCGj1K5lXE1Kqa2XzPSYXhmHw7Uvikub2v5FM3HFhiqMVRqOgFzXksJGl6T221t6nmssqcJLvJP0Omqk1s2jninD31aLnd6+SfDnrVBMGCS2rdoF+uxMFVqnFO0Yr2LHVll1b9zKv4eaXiNZthJayo+T6CBEqcktrEYTfUi/1tYWzk9Tm+6XYwfIfbz6kqhSFdpNaoaZyuLC2nnDnCQ1phwyAnV2g5IjFQ2HKTnuIPLWl4awtzZRJe1zhMRna7mDYjZRdO/P6Es6jy+oqmMY9saEzEnQ9fKepgqKhKL/P3LHUjJWI2ByioA7eQRMexP+VY22VWSJWMp5ja53AjproNr2TixNE/sy6l3wpv1cMrag1Y8HwBjtQbuBOhMC62YWUc2WXPbzOTxaNVUe0p/wCu65Nc7rn+5tuF1XOL6dT/AFKRAcRYPa4SyoBtIm2xBXSpyesZbo8pi6cEo1afwy5dGt19vBlpTarDCe4akAPAAmP5sk3ZXJ0qbqTUVzPbCs+iyN3dz0sYKEVFcj0xtbIw8zYIuSSueOEaKTMzuWY/sPb7lRbLUrsyT6hq1XPPOVFblklpYvuBYQ1X5SZAGZx3jlKv7dpHN/ptOU77LobRlhYWFhCznS22KzjNbKzKNX/bdTjqyuo7Rt1M1VN+i201aJ57FzzVLdNDmVMynYKQjzUi45QIEwEgBoAIQISABAAgBhADQAiEgEmAkABQBIoYJ77gQPzOIaPc6/JU1K8Ke7NmHwNev8EdOr0X55HrVwTYIFRuYamWx8ryVz6mMnL4dEd3D8JpU9anefy9vv7FLj+C4h12VmkbQSsu51VJLSxk+MDEUrPqacnEQgknch8L4s9j89SXNHO4J/LJBuoyfJbk4q+r2FxTi76z87hAAho2a2bNHukkkNu7IGIxJAygQbF2uvwtIPK/uhau4Saire5HNV5/wP3UiN0dU3vB/wABAyfi2E0G38rrwBvMddR7qK3ZJp2RAayRuRtLSpELnnTORzXAh0G7XCY/7Sk0TUmadpzDxQwHkGiw3DR/ZUlxS1qZcZbLWg+EkhpLtWxuXb+gPVWJ2K2rrXY+icPqziqRDs+bBy90AT+I3KSBpcv+q7MHeaa5x/U8PXjkw1SDVrVNF00d/wBDRtKvOSegQI8n+J4Gwuev+P3VFWXI7PDqFo9o+e3kWVFkBVHSI1Sn3lS/lbc/Lb5mEmTSK7tRiYaGA3dcqDLYqxS4enlCBs3PZ3AmlRkjx1DmPT4R/OaRJKyLeNkXCxluK4jM9zuXhb/f7lXQjsjDiKuVSn0/EVcLYecvcEwOgkI83qRawQMECEQmIEDGgiIoGIoA6aEgGEACBMCgDkhMBIGXHCMO3LnLQ43ibi3oudia0lJxT0PRcLwlKVNVZK713+x6Yod45ubcabDoFzr6ndehScV4NSLSYINogx9tfmpNaAmfN+M4h9J/4b3i8eY7QkTIlPFuqA5zmjnKYWJ39O0kCNGtPuFXDVXLKis7HVWi0DTQT7Jz0RGC1KPE1iL2vf6KXgFr6s8m4hx3QxWAVCgLEnBYh1xNiCSNjA3/AJ9go7O5JbNEmvhw17hcgHcn9lJlZxicM3TXqZ3STGmS+CeVo0kxO8FwCrluaI7ECtULjcmBIA2AAkWU1oQZuOwwltR583hZqbNGYgAbCSSulgdmeV/iDScEttX67X9ka6mVuPNnvmseiixxV5JeJ7YVgAHrqsd7nqsqiklsWgbYpXJJHhSbDTG7j9AI+5SJmL4hVL6xzc4USxCqm7eqARuezWMfVpnOZLTAO8RN0MET8Y8hjiOUe9kLcJPRmVxbbgchPv8A8LVS3OLxFtU0lzZGIWg44iEAO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hQVFBUUFRQVFBUVFRQWFhUVFRQXFxUUFBQYHCggGBolHBQUITEiJSkrLi4uFx8zODMsNygtLisBCgoKDg0OGhAQGiwkHSQsLCwsLCwsLCwsLCwsLCwsLCwsLCwsLCwsLCwsLCwsLCwsLCwsLCwsLCwsLCwsLCwsLP/AABEIAJQBVAMBEQACEQEDEQH/xAAbAAACAwEBAQAAAAAAAAAAAAAAAQQFBgIDB//EAD0QAAEDAgQDBgQFAwMDBQAAAAEAAhEDIQQSMUEFUXEGEyIyYZFCgaGxI1JiwfAU0eEzcvEWgpIHFUNTsv/EABsBAAIDAQEBAAAAAAAAAAAAAAABAgMEBQYH/8QANREAAgECBAMGBQIHAQEAAAAAAAECAxEEEiExBUFREyJhcYGRMqGx0fDB8QYUFSMzQuGCcv/aAAwDAQACEQMRAD8AS9AfOwQAigGATENIYimJiQIRQO5wWKDiWRmcFig4l6mc5FHKWKYu7TUSMpkfFQRCjNXRKk3GVyC7Cc1R2KNscY1sdUqWUqmtQtFmzC43NUSbsSgbriVInr6FTTVlpgWAtJKzN6miRb4HDCpLfSCk2+RBysXdHgAywALa9Sdf+FKKnIqc0R6vAiMzcpDjJbpETzKsVWVN94rllmjCcVwbqdQgiNDA/m8LoUK6bvyOfi8M5QslqiThHSF36Mro8Pi6bhLUkq4yAUAEoEcoAaAGECAoGJAHhjcSKTC922g5nYKurUVOOZmjC4aWIqqnH18F1M2/tFW1b3bvQtdP/wClg/nKngejfA8N1l7r7HeF7YCYrUy39TSSB6lpv7SrYY1f7IyV+BNK9KV/B6fP9jS0azXNDmkOabggyCPQrapJq6ODOEoScZKzR0SmI5KQxIAYQB0QgRyExnQCkRK3H1ZMDQfdUzld2Ohh6eWN3zIqgXl+FccoaAOYTECABIYJiYkCBAAgBwkMIRZDzs5LUWDMzzfQBSyklUaOamHScSUampW1mFplUSRupyTseD6xhc2rDwO9hqj5MmYHFkLmVKHQ7tLFXVmaPhfE2jruszps0/Fsa7hmODxy3PRVwqOKsyM4pMvKTW1m+K4BBIbG3PmNPZaoSjW35dDPK8NjjiXAqT5LmBxvfQ32lV1qMqXeh5hGq9mfNMdhAyq4NEAG4Mz9V2eG4xStBvU4HG+HNJ14LTnbkRSu4eSEUxAgQJgJIAQB0CgaOajwASdlCpUUI3Zow2GniKipw/ZdTNcVrOqn9I0H79VyatWVV3ex7DB4KnhYWjq3u+v/AAqX0A25KrsayFi4dokwPbs9xk4apld/pOPiH5T+cfur8PXdN2exzeI4FYmF4/GtvHw+x9ABm4vy9V1jx703AhAAEAOUCAIA6ypgeeJq5WzvoOqUnZFlGGeVinKpOmcpgaIq45JygAQJiQAJDApiYkCBAAgAQAygYkxCQAIAiYqkVTOJqpTRX1MESstSjmOlRxagTsHhQBonDDRtqV1sfO94s9qbC0+iy1eH3eh0sPxtRjeTNBgOIMa29j/NFy6/Ca9+6jsUeP4OUf7jt6GgwPa2k3LIi0OjT0MKinhcbTt/behbPH4KW1aPqaGhxllVs03AmJDCYB0sXbH+4TWJle0lZ9H9y+FJSWaOseq1KitSZWquc6k2DDcps5zf2IiZCzQqLtk6elmX1KSVLLLVPfmjGcawHcVnM2F2n9LrifUXHyXsMFiO3pKT32f54rU+ecSwiw2IcI/C9V5P7O6IJWs5wkCBACQA0ACAIXEKmv5Rry+a5WJqZp25I9jwjCqlQU3vLX05fczmNxmzQs1zqMpatYudl1JSbET8PwqYLpcT8Lf3P9lVKp0JKJ6VqGHDiIzQPhaXEGLiTbX1VeeRNR8CX2S4wCe4LgW37k7xqaZ6C49B0XVweIf+OXp9jzfGMAtcRD/0v1+/ualdI84JAAgD0ATEMBArkPFDMbaBUyldnSoU8kdd2V9RIuPKCdAT0CdguluaJXHICUDBAmJAAgYIEJAgJQAIAAgYIAIQISAHKAEUDWhw2nCiok3O6PQBSIXEUCBIdxoA7o1XNMtcWnmCQfcKE6UJ/FFPzRbSr1aaahJrybRs+zuKNfIQT3lINbUBMl7BIbUmLm5BXlsbg54atnj8Lv8At6HueGcShiqDhL41a/39d/B+7O3lBvd0yYzBxaI1g3h3puP8rXwqrPtnBbWd/C1rfX2MXHqVN4VVH8SaS8b3uvlf0MXC9CeOOSmIEAJADQB6MpkzEWEmTAHUqqtU7OF+fI14DCvE1lDlu/L80M/2h4iQYs5uwpg5f8rjWPdtrZGTfjHVSWs8I3J2UZSsKxKwuFDAZ8I+J7t/T/Czyk2TSJVV9V9MtpZqdN2ro8Tp5uiw9AY9UKOt2TsrbkJ2FdQwtR/eU3PBBAOZ5yucGkSBAOhuefNTsmyVpKN0in7K0C/FUgDADw49GAn9o+a00I5qkUcziFRQw034W99D6tK7Z4cEANMR2gRxXflHrsozdkXUKeefgiGAegVCOkQKpvZSAucHRyNA31PU/wA+ivirI5dWeeVz2hBEEACBMEAAQCBAHKBAgAQAIGNACQIEACABACQA0ACBAgYIAZQM4xfFH4WlUqU3lj3tdRpkaufUbADelnTtA5hc/iModllkd7gFGo8R2kdlv4+H6/uaPj3HRWb3TmN7xraLnVBY5izxAj29/Rc3hFDPUdfbdef59TrfxHiI06Sw++bVeFn+fMz5XoTxbEmIEwBIDzrYhlMZqrwxgjM4gkCTGgEm5VdSoqcXJl+Fw8sRVjSjpf8AcyPabto17e4wzT3cgvqEZX1HDkL5WiTAXIq1ZVZXfsezweEhhYZIbvd9SmwfDM8EFzTrlJmeqzymuRsSLKtUZQb+PDnR4KbfMep2Cqs5bErFVTxD69QSRHwsvkaB6DkrFG2xJaas0bcG52RlNjnVGNc2rmcYa9pLiBJy5Qx1OIPM3Q02XU5xi236FdxIObhqwqNIdAsQ4GC8AGCLCQfYqKjaRdUqJ0nqSP8A094dDXVnDzeFhI2GpBnmI02XVwVPebPGccxO1Feb/Q2K6B54SAO2poR2mIO4zXKzTldnTo08kPEjY9+VsblJFhD4bQzPk6Nv89v7qyC1KMTUyxtzZbEK451xJEwQAIEJADSGJMQkCBAAgAQAIGCBCQA0ACABABKACUAATAcpDsMDqQASYuYaJMDcwFCrNQg5Mvw1B16saa5v5czO8JwuKxeOpVq1IihTMta2HsawTYlpIDidSdSvN4qcqid92fQsJSjh4qMFZJaFhw3G99XxdTY1y1v+1jGtb9AF0+FRy0beJ5r+JNa8P/n9WWMrqHmzzdWAMQ7rlJGmx3Vbm07WZfGgpRUs8U3yd7/Sw6dQO0MxqNx1BuPmnGpFuyeoqmGqwWZrTqtV7rQlYXA1Ksd2xzpJEgWkAEy7QQCNeaU6sIfEyVHB16usIt8g4nwOaZZUykPzAtmwa29Rz3/C1oGokzYCQ7Liq46m1lUW/kdrC8DxEZKbmotev2R8p4dw8GHxqTlaTMA6dYXNnLkj0UVpqd4viopWp+J+7vhb0/Mfp1UVC+5K5B4XSbWeTUecxuZjxdSdFJu2xdShGT1ZZ4ng5HipQCJiSeXrqoZi+VG3wl7wjiTmtDKjQWupmm9uWC8voup+NwNoGQCObiVNSuZ50mlc8e2tQVqgpU35qmIqU80aCnSaWNEahgcahDeTb7KcY5nZczPVqKnBylslc1OFwzabGsbZrAGj5Df1XdhBRioo8BWqyqzc5btnqSpFZykM6apCPWkySoVJWRfhqWeV+SJVUQOiznSZnMXVzOJ9lMgWeEo5Ggb6nqr0rI5daeeTZ7plRwkWAmIEhiTECABACQICgAQAIAcIARQAkANAAgAlAxIECAHCBnTQk2krslGMpyUYq7Zm+M8YjMKhFOGlgYMrg8kuaXGo2QSBIN9dNFxqlWU27vQ9xh8JSoxjlisyW/Px1KnAYBxaMQ94w9PVjpPeubsWNaNCbSSFUzUrdSz7IcSfVdWa45miHBxu8kyPE74rN1N/234GW8eW553j1NdypfV6ei1/U0q6B5wcIGWHBeCf1LiXSGUxLnN899GUzs4wfYrHjKsIQ7yu+R1+D4WrWrXi2ord9fDo/Ukcax1bD0O6pV2lkVWvpkNa+nlbULwK1MCQwtynwEudBJIMLizqZnqeyhTUFaKsjDYjFYquXU3tLGVJE5sxyDw9206uPhcNL5nncqekF1ZBtydjL9oOI5HGjRygAAOc0hx/2ZhYR6E9Uox5sG+hUMwFUi1J8c8pj6qV0IbMMRqHNeNo1HQ69EmWRs/Ml4biNWnYOBGzXXafRpOnSUmkXRqzjs/cs8Hx9oP4rcnqPEPYXUHDoXRxC/3Vj04Bj6P9U+vUcQT4KQDXnK2Il0CBbb1K3YR06bzTZ5/jMa+Ii4UY6PfVctkjcUMQyoJY5rh6EFdaE4zV4u542rRq0napFrzO4Uiu4ZUDuNoTCzexMoU4CyTeZ3OxRh2ccqInFcRAyjU69EJDbK/AUczpOjfvsroLUy4meWNupZkq05wNui6RJU5PZHMIEgSJAgBJkQQMEAAQJCKAABAAgBgoARQAIASABAAgAQAwgBoGQOMYptNgLxUyF7cz6erMpzTMEScsCba9Fkxk7QS6nZ4LRU6rm/8AXb1uj59jKffOGVx7uYaXkDwgS4TvFwuVues2ROZVNWGiXx4GtDXOdDRo1oBMC5spXRGzND2QwL6LHh7HszuBYXNLc7AIGUkCd/db8DKNpLmec49CeaEraWfuaFbzgEjh+CfWqCnTEudz0A3c47AKupUjTjmkXYfDzr1FTgtX+XZp8XTGEaGF+WixzSQLPxOIPig/oDWHw9JlcCvWdWWZ/sj3eDwkcLSVOPq+rMC1xf8Ah5vPTac2v4dWi1oM8zUyif1rO+ps8ApYzvKFBtF8EgOrUxUuA4RWbUZnzCd7AeI3JNrVeO5RKzKzG41j/wAOg2zXHyRSpAi3hAFyJiR7qyFOpPfYg5xRnqoqT4qrxr5S68Eg8+UfJS7NIWZnhVwmbU1Opkn5Sf2TskF2ccR4dUpGXSDoT6i2WrFsw/wbqo0Rd99znh3BziKrKWaC+LhkwDNwB5m2JJ2+SkiFR8ixpcIaAQ0tdDiA+ZpkAxmbu+dtBfdSUWyttIG8PNNzXNq5XbEawDy0235bqXw6rcjKKqLLNXT3NTwKrUeCXuBAiSXMbEb3DQQfda6OLcf8nM4+M4LGcb4ZWt8/UtchiYtsdvddCNSMtmebq4atS/yRa9NPfY9KDZKjVlbQuwdK7zvlsSqr8oJ2CoSN7Zna9QvcTuSporb5lnh6WVoHv6ndaErI5VSeeVxuKZFK5Z0WZWgLFN5nc7lKCpwUSuW04aAoGCQChMQJDEmICgQkANAxIEJADQAkACAGgBIAEANACQBTdqsC+rSaGSYeM4BvkgyQ2DJFtL6xKyYuk5xTW6OxwfFwo1HGo7Rf1/LmLx+KYKjWNEMY3LBkHUTM3mANVy3o7HrrqSuti47J8Q/p6neNmT4ZBEtAOhabGVVPoWU9D6xwrtNSqMLMQ1r6bo5wD+YCfCfUKqFSVOV4ltbD0sRDJNXRN/6aoVxmw1aJ+F3ib0zC4+YK6VLiT2mjzuJ/h2O9KVvB6/nzIjsQOFMqmqA+sfI1hzTTaJLv0tnWY8qhiq3byjGO27NHCMA8JGc6q7z0Xl+/0MJW41WxDWYqqZNPGVahbtDKTGtpNGxIc+CsM13mkdbNomcYbwO/+xlGk2kSNX4eq53cvnkRlZOxg7KPIkVNSlmrHCOcXNqP76i82a9zvLmmzQ8CD+V7VZF27xW1fQ6fiSCfEW5bObVl0EGCLnM2IjKHDot0WnqmZmmtGKn5S54blOYgSSSXOEagRpbXze5ayuwXRFjwzg7HNJcC92YQ0EkbyCI0HP8AhySlc0RguZzxIim0B7H1GEhgggvaCJAzmzwB8LxItDolJJsT02KWnLvCCWUgC0tmbG5D3aR+kW5ybq2MSDZJGLYIDb7SSALC+UbmAp3EVwxLiYZJjc8+YVbqJblkacpbEjChzL1XgiZyj7EqK17z3LJd3ucv1NHQ7adyyKdBtMHmS4u+RQpOWq3JSjGOj2+p6cN7UCS/EeU6AMDXX9WqyNaa/LmaphKEltv6fQ98XxujUEN7xo1vlM/aArFi2uRklwiDWkmn6P7EfD4innHjb9dfZaYYmF7yuc+vwus4tQcW/P8A4WRqj8w6SFrhiaU3aMjiV+G4qgs1SDS9/oScDTl07D7p1pWVupHB0s08z2RIqyTayzWOnmIa3HCQgUCW4JDCUxCQAygDlAgQA0DEgAQAIEJAAgAQAIAYQAEIASAGgCLjMBSq/wCpTa/qASOh1ChKnGfxK5dSxFWj/jk15HlX4NRcIyBttWANI9tehVc8NTmrNGmjxLE0pXU2/B6oo6gq4Qw/xUyYD9jyDh8LvuuRiMLKm78up63AcTp4lWWkua+3VFxwnE1TUb/Skl7yGhgOpPPbLuTsBKyZbnVU+hruN4ZtGgRmDnO8NfEE3quNzSpTt9gL7qebJot/oQm7ox9KsKLyAGupvyl9JsA0y0Qx9NxHngnU3GsWSjB1NvcqzqO5zgqppy4kVKPiDauQxTa7zUcTT1bSdN/yzmEjSMo8ufT7E1LS/IjcSwbnBtGnADp7rOczi6A51EOFpNi10w6xHmMOEkrilG5Fxb6dem6q4uNaixvfB8Avbp3zMoixsZvABN/NfCWR5XtyK5rMrrcpqWJ714yk5ROvPn8h9VOpK+hCKLihijS8pIiI26KqxZcR402o4sLWNaTLjAAJ3ceZjf1KvpRXMqm2znEYqi5ha1sUxpq3qbK20bEFc8uF4BtQl7XENy5S2fDNiPYX+aUaaY3Kx6VMC0kik8SNXRIb6TzT7NPYSkyA3DvnKxzDHmfJcfXZVSo36Fsazjs2JtIsl7mZjtJmPW2yhKm49Scat97PzPN9cCHuLnOIkCLQdx6eqj3lsS7knd3uRm1H1TOnTRQyyei2JqcV3nuTHOFMeJwJGw2Sim3Z7EptRV0tWevB8K7E1QBYDf8AYeqlOVjOkfWOH8LaxraZqy6AXOAnKNBn8RkmDodrpxxs7953RklwulJPs1le/h7fYuKXZmpHh7uoDfMHCPqtqxMGrnPlw6tF2smYoldU8o2AQIaBggACAGUCZygAQMaAEkAJgEoEJADTASQDQFhhAMaBWOSEDBABCAHCQzmowEEEAg2IIkEeoQ0mrMak4u6ep68FpYbA1HQHurPbGRsu7ppuabd2udaZ8oEWuFwsSoRn/bR73h7rdgnXfe+duV/H83Kvj3aRtTw6nQANhlNvJoP766nYLPTp5n4c2aZzKZr8twLHUBb0suxn3IVXjgaSQHMc227THMEbKMnGW6JK8dmLC8bZW/CcTD4DQIaQ4GWhsWDgfE085Bs5ZKkEneJojNvRnvj8I5zxiKNTI9g/EdVae7qSSxzwWg6mz2ua3KZJhQUlbKxta3RF4hhBhxTqsEUqsgAOa8Uqo81PvGkhzTq0zcWNwVOMr6EJK2pDxGOERqTb3/n3U0tSLZBY5pJzGMt45lXKxDU4bXzkAyGjZF7hax23Hlwyzlpgk5RYmTN0s3sFiTV4gXgNH4dIfC2xd6kqef2FlPdnFwxoawCBsNPmU+0sgykb/wBweSS7cGwkAfuUs+twseJruyhswIy21I5Eqkmd18VcENFpN/iJMmY9SgCNmkj5T6qNiVzT8EOUASBuevRUyGjW8D440C5MkyZv6Ae0JSpqxbTnY0tLioizoHoVVkZfmRn160+VAmMcpBcAgY0ACCLApgjlIYBADhAxFACQIEAOEACBjQApQA5QFgKAYoQIYQMJSGWGFwZDO8NnHyTtPxxueXvyWHGYjIsq/PA9Dwfh92q9ReS/X7e5SY3G0sIHNYWue+ZvJJ3L37tn3PIBcmMHOVn6/Y9K5WRkeI1MxzgydT6nmteVR0RTdvc88LjwDrY6hNMTiXD2MrU7BpLJIJ1JJnISYDQSSJnVzLWVT7ruT3RmuJcKZGemLEA+/wBlOUVuiKlyZL4JxQucA5wzi4Lv/khuUk8yW+F4PmaAfM0TlnGxojK5LxOPbSc57Gt7p0NrQ0CrSzWDjAyvaHSJc03lpsRMUrjbsRMdgGOuxrHkQfwPw6hEWd3F2PEXlhEgzClGTRFpMoBh2l0teHDUgjK8HllOvyJVqlrqQa6Hi6pYAeY6+np1UriNDwvslWeJdFMfrmeuXX3haaeEnLV6HKxHF8PSdk8z8Pv+5d4fsVTH+pUe475Q1o+slaI4KP8AszmVOP1H8EEvO7+xaYXsXhiJLHED9bhf5FKeHpx0Q8PxPFVLuTVvJE2j2EwZ1a/1/Ff/AHVXZRRsWOrN7r2RQcR7L0L9yXsv4ZdnnqCouiuRdDGzXxFJjezden8Occ2XPzbr7SozwtSPK5KjxbDVNM1n46fPYqn0XDVrgfVpF+hVDi+h0FUi9U17m24Z2QxTqTSQ1ryLtJgtG0x8Xpsk6Etyp4yF7fMMX2ZxFAAua2/5agP0MI/lqj2D+oUI73XoebcPXHwH/wAm/wB01g6z5fQT4vhE7Ofyf2NGu8eDBAAgBoGCAAlAglACQAIAJQAFACQA0ACBjQAkACAGgBIAEANAHFeuGNc8guDQXFo1MCYCrqyywcjTg6cateEJbN/nuUeLxPEMV4iw0KYAcC+WNyElvl8xPmNxdrTHJcGc88r9D3kY2VjM8Tw2IcSYabR5pMAnntqowmooGrlW59an52OA5xLffRWqomJxIwxd77p5hWLHhfGzTdcwLgnXUEW9b6p3voFiRUx+R5BMtf4gZ3Jk77zM+qIy5MGuZHfhJeC02JJBGxAJBB52SktAiS6dcvflJDaokMkDJUmxpu2GYRbyn0OtLVvItTueOJw2ZhyzlaTl2fRdMmmRuyZtqNeYRswKloqVnhkF7zYR5zvc7jeT7qyMW3aJVUqRhFym7JczRcJwNXC1XhwmqxrXD8PvGFh3zDxtuCJDTG6106cqUn1Xhdfc4+JxFLFUo2+FtrfK7+vdfWzevI1nCu0NGucs5amhYSNeTXaO+/ottLEwm7bPocLFcMrUFn3j1X6rl+aluBJhXt2OfFOTsi2oU4AHJZW7s7EIqEbIXFa+SlHxPsOm5/nNQZfBGfoU5dOzfup0o3dynG1slPKt39OZKyrWcW574KlLpOjbmbdB7/uq6sssTXg6XaVNdlqX2BZvAvfnba8lYbHduUvGa/eVDybb+6vhHkYq1TeT5EAhazjt3d2dQgVgQFgQAQgYJAIpgwQIEACACEACAEEANAwQAIAaACEgEUDBMQ0ACAOqLqocP6cNNWQKYc0uGY2FgRe9uRhU4iGam1exrwFRQxEJON9dvHkSO0XZohg/qMbXfXgF/dmmym1wFgxrWiw0B1tsvPNqOiPoMKebczDuy+IA8FfMNctVjTPUiDpZJST5EnStzK+nVfTltaketNw1vJLXRboTqhx6Fbgyl4lwunVJNIjNBcRBY60kksPQlNSa3IuJncThXU/MCFapXIHrh60jKdpLZ+rdNDdSAlYHO0zowT4SfSLe6bTsI64sZE/Me11EZ6UMa6pM/wCq1vnaJzMESKuxi1z8+aWR8gc1zduXmDDUpu7xhFNwHma8NkHWAfNBiW35xCtipQ1TMtV0qvcnG66Wv+3g/mavhgxb6jH1abQaZyl5IDnscDIAaCCL89YK301WlJOS2OBif5KnTlCnJ2lqlvZrz1X2NBiOH0qhl9NrjzIGYdHahapUoS3RyKeJrU1aEmkWuApTfYaKNSVtC3CU7tzZaUmbKo3WuzP8WxXeVCRo3wt+W6rZpgtB0WZRHutkI5VY4OJq9rUcuXLyPQFSKC44dQ8IA1ddxBi2wIjlf/uWOrK8jvYKl2dJPm9ft+eJK4lX7qmb3NgoxVy6pKyMytVNczlYue0AAVphEkTGEABTASABAAQgRygBoAIQAIGNIBAIAEwCUACAGgBIAaQwQAkxEvAcNq157phdljMbACdJJIH/AAq6lWFP4nYvoYStXv2cb2/OZZYGg7DDPDXVXS1kPpkNGhIdMZjpb1+XLxmLU1kg9OZ6bhHDHQbq1l3uS6eJVurlxLnFliR52u8Q10mSJC5zR6NTR3UFQNzHIWl2We8p+YCSACQSQCLCYRYkqkSLVpT5263BIsR6HdLMPLcrcVwCnU0HSw15+ieci4FDxngVRrS13iGxdc/+eu83meakrciqUDEYvCmm68jlPXUHfT6K1MpasSuE8Nq4mplY0TALnnRo5kq6nTlUdkZcViqeGhmm/Jc2b3h/ZWixo7xvePIGYuJLQd8g2Ero08LCK1V2eYxHF69SXceVcrb+pZYThtKkC2nTa0O80DX0JNyr404RVkjDUxVarJSnJtrbwK3/AKXpCq2o2QAc3d6skchtfbT0VH8rDPmXsbf6tWdJ05au3xc/z5l6tRyjqmCSAN0pOyuShBzkki8oUcoAWRu7udqMFCNkLiNfu6Z5u8I6blJsnCJQU6Jm40+6lSjeRVjqjhSsueh7rWcIk4DDd48N21PQaqFSeWNzRhaPa1FHlzNJRotbZv8APRYT0L02KPj7yXgbAK6GxlqPXUrSVqSsrHDnLPJyAFBESZYCAAoExJgEIACgQkACABADQMEAOEgOExAgBoGCACUAOUgAoA5ykmwJETYFxMamwOVo3cdyBqVycVxRUn3bevN+B6XAcB7WN6zab5LkvH7HlieI1SwsZUaxok5G1WzO5c0B0nTUHQclx542rUleSX55tHqqPD6FGGSDdl+ckzNYgO+LvIvfPAk6/CIS7eXK3t/0seHgt7+//EeWc/C+qBz70gfVpCarT5/Qj2EOX1K7FY+pSIcyqHDYk54n1ygTbkr6c8+jRRVp5NU7k3h3F8TlzAgtDjLWvyZpvldIykeiJTgnZjjGpa6LDD9qBMVmGm6bR4R/uOYxHSE8iew+2knZlniuPMAyGHucPD4mtETEuLtukpWsN1EzGcSdSa3I+XvBdAb5WAm4neIJ+ZViKGzUdk69AUm06eVr48TdC9wAl4/NaCuxhZwyqK3PIcXoYhVXUnrHk+SXTwL5ajjNnpTpygi3YDRQLMc92geYmcOo3LjtYKirLkdTA0tO0foWrGqo3sq8TNarA8rBAtN9rbyfoFBlkdCj47TdRhgfmPmsIM8hvHpJVevI0pRa7y0JrQYE3MCeq6a2PIyacm1saPgGDhmc6v06LJXnd26Hc4fQy08z3f0LR8Nnk0fZUm1rUyeLq5nFx3MrTSjqcrHVLQtzZHyrQckeRAXPNMtCUAIpiBAAgAQJiQAkANADCBggAlIDlMQIAEACAGgD0p0SfQc4P7KitiIUlrq+htwmAq4h93SPV7f9I2MZXy/hU2F0aueQCY9QJvaCGj1K5lXE1Kqa2XzPSYXhmHw7Uvikub2v5FM3HFhiqMVRqOgFzXksJGl6T221t6nmssqcJLvJP0Omqk1s2jninD31aLnd6+SfDnrVBMGCS2rdoF+uxMFVqnFO0Yr2LHVll1b9zKv4eaXiNZthJayo+T6CBEqcktrEYTfUi/1tYWzk9Tm+6XYwfIfbz6kqhSFdpNaoaZyuLC2nnDnCQ1phwyAnV2g5IjFQ2HKTnuIPLWl4awtzZRJe1zhMRna7mDYjZRdO/P6Es6jy+oqmMY9saEzEnQ9fKepgqKhKL/P3LHUjJWI2ByioA7eQRMexP+VY22VWSJWMp5ja53AjproNr2TixNE/sy6l3wpv1cMrag1Y8HwBjtQbuBOhMC62YWUc2WXPbzOTxaNVUe0p/wCu65Nc7rn+5tuF1XOL6dT/AFKRAcRYPa4SyoBtIm2xBXSpyesZbo8pi6cEo1afwy5dGt19vBlpTarDCe4akAPAAmP5sk3ZXJ0qbqTUVzPbCs+iyN3dz0sYKEVFcj0xtbIw8zYIuSSueOEaKTMzuWY/sPb7lRbLUrsyT6hq1XPPOVFblklpYvuBYQ1X5SZAGZx3jlKv7dpHN/ptOU77LobRlhYWFhCznS22KzjNbKzKNX/bdTjqyuo7Rt1M1VN+i201aJ57FzzVLdNDmVMynYKQjzUi45QIEwEgBoAIQISABAAgBhADQAiEgEmAkABQBIoYJ77gQPzOIaPc6/JU1K8Ke7NmHwNev8EdOr0X55HrVwTYIFRuYamWx8ryVz6mMnL4dEd3D8JpU9anefy9vv7FLj+C4h12VmkbQSsu51VJLSxk+MDEUrPqacnEQgknch8L4s9j89SXNHO4J/LJBuoyfJbk4q+r2FxTi76z87hAAho2a2bNHukkkNu7IGIxJAygQbF2uvwtIPK/uhau4Saire5HNV5/wP3UiN0dU3vB/wABAyfi2E0G38rrwBvMddR7qK3ZJp2RAayRuRtLSpELnnTORzXAh0G7XCY/7Sk0TUmadpzDxQwHkGiw3DR/ZUlxS1qZcZbLWg+EkhpLtWxuXb+gPVWJ2K2rrXY+icPqziqRDs+bBy90AT+I3KSBpcv+q7MHeaa5x/U8PXjkw1SDVrVNF00d/wBDRtKvOSegQI8n+J4Gwuev+P3VFWXI7PDqFo9o+e3kWVFkBVHSI1Sn3lS/lbc/Lb5mEmTSK7tRiYaGA3dcqDLYqxS4enlCBs3PZ3AmlRkjx1DmPT4R/OaRJKyLeNkXCxluK4jM9zuXhb/f7lXQjsjDiKuVSn0/EVcLYecvcEwOgkI83qRawQMECEQmIEDGgiIoGIoA6aEgGEACBMCgDkhMBIGXHCMO3LnLQ43ibi3oudia0lJxT0PRcLwlKVNVZK713+x6Yod45ubcabDoFzr6ndehScV4NSLSYINogx9tfmpNaAmfN+M4h9J/4b3i8eY7QkTIlPFuqA5zmjnKYWJ39O0kCNGtPuFXDVXLKis7HVWi0DTQT7Jz0RGC1KPE1iL2vf6KXgFr6s8m4hx3QxWAVCgLEnBYh1xNiCSNjA3/AJ9go7O5JbNEmvhw17hcgHcn9lJlZxicM3TXqZ3STGmS+CeVo0kxO8FwCrluaI7ECtULjcmBIA2AAkWU1oQZuOwwltR583hZqbNGYgAbCSSulgdmeV/iDScEttX67X9ka6mVuPNnvmseiixxV5JeJ7YVgAHrqsd7nqsqiklsWgbYpXJJHhSbDTG7j9AI+5SJmL4hVL6xzc4USxCqm7eqARuezWMfVpnOZLTAO8RN0MET8Y8hjiOUe9kLcJPRmVxbbgchPv8A8LVS3OLxFtU0lzZGIWg44iEAOE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909644"/>
            <a:ext cx="7466013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Spend the remainder of the time in class developing a prototype to present next week</a:t>
            </a:r>
            <a:r>
              <a:rPr lang="en-US" sz="20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.</a:t>
            </a:r>
          </a:p>
          <a:p>
            <a:endParaRPr lang="en-US" sz="2000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Remember to set up the unity project work with </a:t>
            </a:r>
            <a:r>
              <a:rPr lang="en-US" sz="2000" smtClean="0">
                <a:latin typeface="Levenim MT" panose="02010502060101010101" pitchFamily="2" charset="-79"/>
                <a:cs typeface="Levenim MT" panose="02010502060101010101" pitchFamily="2" charset="-79"/>
              </a:rPr>
              <a:t>SVN.</a:t>
            </a:r>
            <a:endParaRPr lang="en-US" sz="2000" dirty="0">
              <a:latin typeface="Levenim MT" panose="02010502060101010101" pitchFamily="2" charset="-79"/>
              <a:cs typeface="Levenim MT" panose="02010502060101010101" pitchFamily="2" charset="-79"/>
            </a:endParaRPr>
          </a:p>
          <a:p>
            <a:r>
              <a:rPr lang="en-US" sz="2000" dirty="0">
                <a:hlinkClick r:id="rId3"/>
              </a:rPr>
              <a:t>http://docs.unity3d.com/Documentation/Manual/ExternalVersionControlSystemSupport.html</a:t>
            </a:r>
            <a:endParaRPr lang="en-US" sz="20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15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102</Words>
  <Application>Microsoft Office PowerPoint</Application>
  <PresentationFormat>On-screen Show (4:3)</PresentationFormat>
  <Paragraphs>58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Advanced Game Prototyping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56</cp:revision>
  <dcterms:created xsi:type="dcterms:W3CDTF">2013-10-05T16:53:36Z</dcterms:created>
  <dcterms:modified xsi:type="dcterms:W3CDTF">2013-11-02T03:41:10Z</dcterms:modified>
</cp:coreProperties>
</file>