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347" r:id="rId3"/>
    <p:sldId id="348" r:id="rId4"/>
    <p:sldId id="357" r:id="rId5"/>
    <p:sldId id="349" r:id="rId6"/>
    <p:sldId id="352" r:id="rId7"/>
    <p:sldId id="356" r:id="rId8"/>
    <p:sldId id="351" r:id="rId9"/>
    <p:sldId id="354" r:id="rId10"/>
    <p:sldId id="353" r:id="rId11"/>
    <p:sldId id="35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1" autoAdjust="0"/>
    <p:restoredTop sz="75090" autoAdjust="0"/>
  </p:normalViewPr>
  <p:slideViewPr>
    <p:cSldViewPr>
      <p:cViewPr varScale="1">
        <p:scale>
          <a:sx n="66" d="100"/>
          <a:sy n="66" d="100"/>
        </p:scale>
        <p:origin x="-1253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06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137FB-1F23-4903-BF61-DAE95EC7730E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46A84-C336-43DC-A3D6-BF23482D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6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10C2D-2843-448C-B24C-59DEAD829361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369A6-1160-40F6-BDC3-89A04C863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4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Menu</a:t>
            </a:r>
          </a:p>
          <a:p>
            <a:r>
              <a:rPr lang="en-US" dirty="0" smtClean="0"/>
              <a:t>	Gameplay</a:t>
            </a:r>
          </a:p>
          <a:p>
            <a:r>
              <a:rPr lang="en-US" dirty="0" smtClean="0"/>
              <a:t>	Win</a:t>
            </a:r>
          </a:p>
          <a:p>
            <a:r>
              <a:rPr lang="en-US" dirty="0" smtClean="0"/>
              <a:t>	Loss</a:t>
            </a:r>
          </a:p>
          <a:p>
            <a:r>
              <a:rPr lang="en-US" dirty="0" smtClean="0"/>
              <a:t>	Audio</a:t>
            </a:r>
          </a:p>
          <a:p>
            <a:r>
              <a:rPr lang="en-US" dirty="0" smtClean="0"/>
              <a:t>	Graphics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369A6-1160-40F6-BDC3-89A04C863D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16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common mistake – trying to immediately work on the prototype without understanding the goal</a:t>
            </a:r>
            <a:r>
              <a:rPr lang="en-US" baseline="0" dirty="0" smtClean="0"/>
              <a:t> first</a:t>
            </a:r>
          </a:p>
          <a:p>
            <a:r>
              <a:rPr lang="en-US" baseline="0" dirty="0" smtClean="0"/>
              <a:t>Another mistake is trying to solve or implement too much on the first iteration</a:t>
            </a:r>
          </a:p>
          <a:p>
            <a:r>
              <a:rPr lang="en-US" baseline="0" dirty="0" smtClean="0"/>
              <a:t>Keep it simple!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369A6-1160-40F6-BDC3-89A04C863D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87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you break your big problem down into little ones that can be </a:t>
            </a:r>
            <a:r>
              <a:rPr lang="en-US" dirty="0" err="1" smtClean="0"/>
              <a:t>protoyped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Prototypes are best applied to small problems, where they can make quick traction. What about big problems?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369A6-1160-40F6-BDC3-89A04C863D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33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</a:t>
            </a:r>
          </a:p>
          <a:p>
            <a:r>
              <a:rPr lang="en-US" dirty="0" smtClean="0"/>
              <a:t>		Ball + Paddle, Beat-</a:t>
            </a:r>
            <a:r>
              <a:rPr lang="en-US" dirty="0" err="1" smtClean="0"/>
              <a:t>em</a:t>
            </a:r>
            <a:r>
              <a:rPr lang="en-US" dirty="0" smtClean="0"/>
              <a:t>-up, hack + slash, fighting, maze, pinball, </a:t>
            </a:r>
            <a:r>
              <a:rPr lang="en-US" dirty="0" err="1" smtClean="0"/>
              <a:t>platformer</a:t>
            </a:r>
            <a:r>
              <a:rPr lang="en-US" dirty="0" smtClean="0"/>
              <a:t>, shooter, FPS, </a:t>
            </a:r>
            <a:r>
              <a:rPr lang="en-US" dirty="0" err="1" smtClean="0"/>
              <a:t>mmo</a:t>
            </a:r>
            <a:r>
              <a:rPr lang="en-US" dirty="0" smtClean="0"/>
              <a:t> FPS,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	Action-Adventure</a:t>
            </a:r>
          </a:p>
          <a:p>
            <a:r>
              <a:rPr lang="en-US" dirty="0" smtClean="0"/>
              <a:t>		stealth, horror, </a:t>
            </a:r>
            <a:r>
              <a:rPr lang="en-US" dirty="0" err="1" smtClean="0"/>
              <a:t>zelda</a:t>
            </a:r>
            <a:r>
              <a:rPr lang="en-US" dirty="0" smtClean="0"/>
              <a:t>, </a:t>
            </a:r>
            <a:r>
              <a:rPr lang="en-US" dirty="0" err="1" smtClean="0"/>
              <a:t>metroid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	Adventure</a:t>
            </a:r>
          </a:p>
          <a:p>
            <a:r>
              <a:rPr lang="en-US" dirty="0" smtClean="0"/>
              <a:t>		Text/graphic adventures, monkey island, day of the tentacle</a:t>
            </a:r>
          </a:p>
          <a:p>
            <a:r>
              <a:rPr lang="en-US" dirty="0" smtClean="0"/>
              <a:t>	RPG</a:t>
            </a:r>
          </a:p>
          <a:p>
            <a:r>
              <a:rPr lang="en-US" dirty="0" smtClean="0"/>
              <a:t>	Simulation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Simcity</a:t>
            </a:r>
            <a:r>
              <a:rPr lang="en-US" dirty="0" smtClean="0"/>
              <a:t>, </a:t>
            </a:r>
            <a:r>
              <a:rPr lang="en-US" dirty="0" err="1" smtClean="0"/>
              <a:t>sims</a:t>
            </a:r>
            <a:r>
              <a:rPr lang="en-US" dirty="0" smtClean="0"/>
              <a:t>, Flight </a:t>
            </a:r>
            <a:r>
              <a:rPr lang="en-US" dirty="0" err="1" smtClean="0"/>
              <a:t>sim</a:t>
            </a:r>
            <a:r>
              <a:rPr lang="en-US" dirty="0" smtClean="0"/>
              <a:t>, vehicle </a:t>
            </a:r>
            <a:r>
              <a:rPr lang="en-US" dirty="0" err="1" smtClean="0"/>
              <a:t>sims</a:t>
            </a:r>
            <a:endParaRPr lang="en-US" dirty="0" smtClean="0"/>
          </a:p>
          <a:p>
            <a:r>
              <a:rPr lang="en-US" dirty="0" smtClean="0"/>
              <a:t>	Strategy</a:t>
            </a:r>
          </a:p>
          <a:p>
            <a:r>
              <a:rPr lang="en-US" dirty="0" smtClean="0"/>
              <a:t>		RTS, ARTS, Tower defense, turn based strategy (fire emblem, advance wars), Civilization</a:t>
            </a:r>
          </a:p>
          <a:p>
            <a:r>
              <a:rPr lang="en-US" dirty="0" smtClean="0"/>
              <a:t>	Music/Party/Arcade/Programming/Trivia/Board/Sports</a:t>
            </a:r>
          </a:p>
          <a:p>
            <a:r>
              <a:rPr lang="en-US" dirty="0" smtClean="0"/>
              <a:t>	Video games by purpose</a:t>
            </a:r>
          </a:p>
          <a:p>
            <a:r>
              <a:rPr lang="en-US" dirty="0" smtClean="0"/>
              <a:t>		Casual, Adult, Educational, Serious games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369A6-1160-40F6-BDC3-89A04C863D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47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Determine gameplay</a:t>
            </a:r>
          </a:p>
          <a:p>
            <a:r>
              <a:rPr lang="en-US" dirty="0" smtClean="0"/>
              <a:t>	Determine visual style (hopefully aids gameplay)</a:t>
            </a:r>
          </a:p>
          <a:p>
            <a:r>
              <a:rPr lang="en-US" dirty="0" smtClean="0"/>
              <a:t>	Determine flow of the game (win/loss conditions, menus,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	Create/Edit gameplay</a:t>
            </a:r>
          </a:p>
          <a:p>
            <a:r>
              <a:rPr lang="en-US" dirty="0" smtClean="0"/>
              <a:t>	Add/Refine Assets</a:t>
            </a:r>
          </a:p>
          <a:p>
            <a:r>
              <a:rPr lang="en-US" dirty="0" smtClean="0"/>
              <a:t>	Test and repeat</a:t>
            </a:r>
          </a:p>
          <a:p>
            <a:r>
              <a:rPr lang="en-US" dirty="0" smtClean="0"/>
              <a:t>	Polishing the rest</a:t>
            </a:r>
          </a:p>
          <a:p>
            <a:r>
              <a:rPr lang="en-US" dirty="0" smtClean="0"/>
              <a:t>	What does tuning mean, and why is it important?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369A6-1160-40F6-BDC3-89A04C863D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10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</a:p>
          <a:p>
            <a:r>
              <a:rPr lang="en-US" dirty="0" err="1" smtClean="0"/>
              <a:t>Ludum</a:t>
            </a:r>
            <a:r>
              <a:rPr lang="en-US" baseline="0" dirty="0" smtClean="0"/>
              <a:t> Dare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369A6-1160-40F6-BDC3-89A04C863D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21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369A6-1160-40F6-BDC3-89A04C863D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60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C4BDA1B5-B47C-4A0E-AC7D-24948CCE723B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A576F4D4-0D58-4019-A643-A13454875DF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A1B5-B47C-4A0E-AC7D-24948CCE723B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76F4D4-0D58-4019-A643-A13454875D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A1B5-B47C-4A0E-AC7D-24948CCE723B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76F4D4-0D58-4019-A643-A13454875D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5001-D82B-40AE-A6E5-3BCFDB7AF867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44C1-8D4C-4507-8FE8-B8E14A278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9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A1B5-B47C-4A0E-AC7D-24948CCE723B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76F4D4-0D58-4019-A643-A13454875DF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C4BDA1B5-B47C-4A0E-AC7D-24948CCE723B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A576F4D4-0D58-4019-A643-A13454875DF5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en-US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4BDA1B5-B47C-4A0E-AC7D-24948CCE723B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576F4D4-0D58-4019-A643-A13454875DF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4BDA1B5-B47C-4A0E-AC7D-24948CCE723B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76F4D4-0D58-4019-A643-A13454875DF5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A1B5-B47C-4A0E-AC7D-24948CCE723B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76F4D4-0D58-4019-A643-A13454875DF5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A1B5-B47C-4A0E-AC7D-24948CCE723B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76F4D4-0D58-4019-A643-A13454875DF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4BDA1B5-B47C-4A0E-AC7D-24948CCE723B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576F4D4-0D58-4019-A643-A13454875DF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A1B5-B47C-4A0E-AC7D-24948CCE723B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F4D4-0D58-4019-A643-A13454875DF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C4BDA1B5-B47C-4A0E-AC7D-24948CCE723B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A576F4D4-0D58-4019-A643-A13454875D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amasutra.com/view/feature/132147/the_art_of_braid_creating_a_.php?print=1" TargetMode="Externa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 </a:t>
            </a:r>
            <a:r>
              <a:rPr lang="en-US" dirty="0" smtClean="0"/>
              <a:t>4401 – Advanced Game </a:t>
            </a:r>
            <a:r>
              <a:rPr lang="en-US" dirty="0" smtClean="0"/>
              <a:t>Prototyping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Week 6</a:t>
            </a:r>
          </a:p>
          <a:p>
            <a:r>
              <a:rPr lang="en-US" dirty="0" smtClean="0"/>
              <a:t>End-to-End gameplay, approaching big problems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69" y="3352800"/>
            <a:ext cx="6350000" cy="2940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190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 time!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981200"/>
            <a:ext cx="3352800" cy="4144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Tiny World	</a:t>
            </a:r>
          </a:p>
          <a:p>
            <a:r>
              <a:rPr lang="en-US" dirty="0"/>
              <a:t>Exploration	</a:t>
            </a:r>
          </a:p>
          <a:p>
            <a:r>
              <a:rPr lang="en-US" dirty="0"/>
              <a:t>Evolution	</a:t>
            </a:r>
          </a:p>
          <a:p>
            <a:r>
              <a:rPr lang="en-US" dirty="0"/>
              <a:t>Survival	</a:t>
            </a:r>
          </a:p>
          <a:p>
            <a:r>
              <a:rPr lang="en-US" dirty="0"/>
              <a:t>Minimalism	</a:t>
            </a:r>
          </a:p>
          <a:p>
            <a:r>
              <a:rPr lang="en-US" dirty="0"/>
              <a:t>Death Is A New Beginning</a:t>
            </a:r>
          </a:p>
          <a:p>
            <a:r>
              <a:rPr lang="en-US" dirty="0"/>
              <a:t>Kittens</a:t>
            </a:r>
          </a:p>
          <a:p>
            <a:r>
              <a:rPr lang="en-US" dirty="0"/>
              <a:t>Artificial Life</a:t>
            </a:r>
          </a:p>
          <a:p>
            <a:r>
              <a:rPr lang="en-US" dirty="0" smtClean="0"/>
              <a:t>Alchemy</a:t>
            </a:r>
          </a:p>
          <a:p>
            <a:r>
              <a:rPr lang="en-US" dirty="0"/>
              <a:t>One </a:t>
            </a:r>
            <a:r>
              <a:rPr lang="en-US" dirty="0" smtClean="0"/>
              <a:t>Room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572000" y="1981200"/>
            <a:ext cx="3352800" cy="414496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Castles In The Sky</a:t>
            </a:r>
          </a:p>
          <a:p>
            <a:r>
              <a:rPr lang="en-US" dirty="0" smtClean="0"/>
              <a:t>Indirect Control	</a:t>
            </a:r>
          </a:p>
          <a:p>
            <a:r>
              <a:rPr lang="en-US" dirty="0" smtClean="0"/>
              <a:t>Randomly Generated	</a:t>
            </a:r>
          </a:p>
          <a:p>
            <a:r>
              <a:rPr lang="en-US" dirty="0" smtClean="0"/>
              <a:t>Growth	</a:t>
            </a:r>
          </a:p>
          <a:p>
            <a:r>
              <a:rPr lang="en-US" dirty="0" smtClean="0"/>
              <a:t>Limited Resources</a:t>
            </a:r>
          </a:p>
          <a:p>
            <a:r>
              <a:rPr lang="en-US" dirty="0" smtClean="0"/>
              <a:t>Discovery</a:t>
            </a:r>
          </a:p>
          <a:p>
            <a:r>
              <a:rPr lang="en-US" dirty="0" smtClean="0"/>
              <a:t>Parallel Universes</a:t>
            </a:r>
          </a:p>
          <a:p>
            <a:r>
              <a:rPr lang="en-US" dirty="0" smtClean="0"/>
              <a:t>Alternate Reality</a:t>
            </a:r>
          </a:p>
          <a:p>
            <a:r>
              <a:rPr lang="en-US" dirty="0" smtClean="0"/>
              <a:t>Explore The Universe	</a:t>
            </a:r>
          </a:p>
          <a:p>
            <a:r>
              <a:rPr lang="en-US" dirty="0" smtClean="0"/>
              <a:t>Castles	</a:t>
            </a:r>
            <a:endParaRPr lang="en-US" dirty="0"/>
          </a:p>
        </p:txBody>
      </p:sp>
      <p:sp>
        <p:nvSpPr>
          <p:cNvPr id="10" name="AutoShape 2" descr="http://letsmakegames.org/wp-content/uploads/2012/03/ss-survey-doug-stephens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2" name="Picture 4" descr="http://letsmakegames.org/wp-content/uploads/2012/03/ss-survey-doug-stephen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28020"/>
            <a:ext cx="1793631" cy="11981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80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+ Lab!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6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Prototyping </a:t>
            </a:r>
            <a:r>
              <a:rPr lang="en-US" dirty="0" err="1" smtClean="0"/>
              <a:t>vs</a:t>
            </a:r>
            <a:r>
              <a:rPr lang="en-US" dirty="0" smtClean="0"/>
              <a:t> Production </a:t>
            </a:r>
            <a:br>
              <a:rPr lang="en-US" dirty="0" smtClean="0"/>
            </a:br>
            <a:r>
              <a:rPr lang="en-US" dirty="0" smtClean="0"/>
              <a:t>Quantity </a:t>
            </a:r>
            <a:r>
              <a:rPr lang="en-US" dirty="0" err="1" smtClean="0"/>
              <a:t>vs</a:t>
            </a:r>
            <a:r>
              <a:rPr lang="en-US" smtClean="0"/>
              <a:t> Quality</a:t>
            </a:r>
            <a:endParaRPr lang="en-US" sz="1300" dirty="0"/>
          </a:p>
        </p:txBody>
      </p:sp>
      <p:pic>
        <p:nvPicPr>
          <p:cNvPr id="2050" name="Picture 2" descr="http://www.gamasutra.com/db_area/images/feature/3753/shot_1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438400"/>
            <a:ext cx="5524500" cy="3105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gamasutra.com/db_area/images/feature/3753/shot_1_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112" y="2438400"/>
            <a:ext cx="55245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gamasutra.com/db_area/images/feature/3753/shot_1_1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438400"/>
            <a:ext cx="55245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www.gamasutra.com/db_area/images/feature/3753/shot_1_fina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763" y="2438400"/>
            <a:ext cx="55245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78888" y="6248400"/>
            <a:ext cx="5562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hlinkClick r:id="rId6"/>
              </a:rPr>
              <a:t>http://www.gamasutra.com/view/feature/132147/the_art_of_braid_creating_a_.php?print=1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55200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</a:t>
            </a:r>
          </a:p>
        </p:txBody>
      </p:sp>
      <p:pic>
        <p:nvPicPr>
          <p:cNvPr id="3074" name="Picture 2" descr="http://www.shazaml.com/wp-content/uploads/2009/09/HiddenObject-ScreenFl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072" y="2819400"/>
            <a:ext cx="4381500" cy="2562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t's Best if They Learn the Hard W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572" y="2514600"/>
            <a:ext cx="476250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93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Approaching a complex problem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pic>
        <p:nvPicPr>
          <p:cNvPr id="8194" name="Picture 2" descr="lolcatthi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06987"/>
            <a:ext cx="4467225" cy="4181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39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prototyping</a:t>
            </a:r>
            <a:br>
              <a:rPr lang="en-US" dirty="0" smtClean="0"/>
            </a:br>
            <a:r>
              <a:rPr lang="en-US" dirty="0" smtClean="0"/>
              <a:t>Breaking down the problem or goal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2054888"/>
            <a:ext cx="5724525" cy="4286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74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 based on game genres/types</a:t>
            </a:r>
            <a:endParaRPr lang="en-US" dirty="0"/>
          </a:p>
        </p:txBody>
      </p:sp>
      <p:pic>
        <p:nvPicPr>
          <p:cNvPr id="5122" name="Picture 2" descr="http://www.hippasus.com/rrpweblog/archives/2010/12/24/GameGen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734" y="1895789"/>
            <a:ext cx="6096000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33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Group work - practice breaking down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1"/>
            <a:ext cx="8229600" cy="2057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Design a paid MMORPG that can beat World of </a:t>
            </a:r>
            <a:r>
              <a:rPr lang="en-US" dirty="0" err="1" smtClean="0"/>
              <a:t>Warcraft</a:t>
            </a:r>
            <a:r>
              <a:rPr lang="en-US" dirty="0"/>
              <a:t> </a:t>
            </a:r>
            <a:r>
              <a:rPr lang="en-US" dirty="0" smtClean="0"/>
              <a:t>in subscribers.</a:t>
            </a:r>
          </a:p>
          <a:p>
            <a:r>
              <a:rPr lang="en-US" dirty="0" smtClean="0"/>
              <a:t>Take pong and bring it up to modern standards.</a:t>
            </a:r>
          </a:p>
          <a:p>
            <a:r>
              <a:rPr lang="en-US" dirty="0" smtClean="0"/>
              <a:t>Redesign League of Legends to be a different genre.</a:t>
            </a:r>
          </a:p>
          <a:p>
            <a:pPr lvl="1"/>
            <a:r>
              <a:rPr lang="en-US" dirty="0" smtClean="0"/>
              <a:t>Puzzle</a:t>
            </a:r>
          </a:p>
          <a:p>
            <a:pPr lvl="1"/>
            <a:r>
              <a:rPr lang="en-US" dirty="0" smtClean="0"/>
              <a:t>Shooter</a:t>
            </a:r>
          </a:p>
          <a:p>
            <a:pPr lvl="1"/>
            <a:endParaRPr lang="en-US" dirty="0"/>
          </a:p>
        </p:txBody>
      </p:sp>
      <p:pic>
        <p:nvPicPr>
          <p:cNvPr id="9218" name="Picture 2" descr="http://images2.wikia.nocookie.net/__cb20090301131145/wowwiki/images/7/7d/WoW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52800"/>
            <a:ext cx="76200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insertcredit.com/wp-content/uploads/2012/11/pon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356" y="3347977"/>
            <a:ext cx="4205287" cy="326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://signup.leagueoflegends.com/theme/signup_theme/img/signup_logo.png?exported-20130415185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6" y="4172073"/>
            <a:ext cx="389572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59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Game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smtClean="0"/>
              <a:t>Prototype</a:t>
            </a:r>
          </a:p>
          <a:p>
            <a:pPr lvl="1"/>
            <a:r>
              <a:rPr lang="en-US" dirty="0" smtClean="0"/>
              <a:t>Make </a:t>
            </a:r>
            <a:r>
              <a:rPr lang="en-US" dirty="0"/>
              <a:t>a prototype rapidly</a:t>
            </a:r>
          </a:p>
          <a:p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smtClean="0"/>
              <a:t>Playtest</a:t>
            </a:r>
          </a:p>
          <a:p>
            <a:pPr lvl="1"/>
            <a:r>
              <a:rPr lang="en-US" dirty="0" smtClean="0"/>
              <a:t>Partial </a:t>
            </a:r>
            <a:r>
              <a:rPr lang="en-US" dirty="0"/>
              <a:t>or full</a:t>
            </a:r>
          </a:p>
          <a:p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dirty="0" smtClean="0"/>
              <a:t>Revise</a:t>
            </a:r>
          </a:p>
          <a:p>
            <a:pPr lvl="1"/>
            <a:r>
              <a:rPr lang="en-US" dirty="0" smtClean="0"/>
              <a:t>Fortify </a:t>
            </a:r>
            <a:r>
              <a:rPr lang="en-US" dirty="0"/>
              <a:t>weaknesses and build on strengths</a:t>
            </a:r>
          </a:p>
          <a:p>
            <a:r>
              <a:rPr lang="en-US" dirty="0" smtClean="0"/>
              <a:t>4</a:t>
            </a:r>
            <a:r>
              <a:rPr lang="en-US" dirty="0"/>
              <a:t>. </a:t>
            </a:r>
            <a:r>
              <a:rPr lang="en-US" dirty="0" smtClean="0"/>
              <a:t>Repeat</a:t>
            </a:r>
          </a:p>
          <a:p>
            <a:pPr lvl="1"/>
            <a:r>
              <a:rPr lang="en-US" dirty="0" smtClean="0"/>
              <a:t>Go </a:t>
            </a:r>
            <a:r>
              <a:rPr lang="en-US" dirty="0"/>
              <a:t>back to the prototype and start the next iteration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6065"/>
          <a:stretch/>
        </p:blipFill>
        <p:spPr>
          <a:xfrm>
            <a:off x="5638800" y="1981200"/>
            <a:ext cx="2194560" cy="2202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263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improve at prototyping?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Practice!</a:t>
            </a:r>
          </a:p>
          <a:p>
            <a:r>
              <a:rPr lang="en-US" dirty="0" smtClean="0"/>
              <a:t>Game Jams</a:t>
            </a:r>
          </a:p>
          <a:p>
            <a:r>
              <a:rPr lang="en-US" dirty="0" err="1" smtClean="0"/>
              <a:t>Ludum</a:t>
            </a:r>
            <a:r>
              <a:rPr lang="en-US" dirty="0" smtClean="0"/>
              <a:t> Dares</a:t>
            </a:r>
            <a:endParaRPr lang="en-US" dirty="0"/>
          </a:p>
        </p:txBody>
      </p:sp>
      <p:pic>
        <p:nvPicPr>
          <p:cNvPr id="6146" name="Picture 2" descr="http://crafting-worlds.com/wp-content/uploads/2012/11/WoW-Level-U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971800"/>
            <a:ext cx="5600700" cy="3095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92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</TotalTime>
  <Words>224</Words>
  <Application>Microsoft Office PowerPoint</Application>
  <PresentationFormat>On-screen Show (4:3)</PresentationFormat>
  <Paragraphs>94</Paragraphs>
  <Slides>11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Macro</vt:lpstr>
      <vt:lpstr>GA 4401 – Advanced Game Prototyping</vt:lpstr>
      <vt:lpstr>Prototyping vs Production  Quantity vs Quality</vt:lpstr>
      <vt:lpstr>End-to-end</vt:lpstr>
      <vt:lpstr>Approaching a complex problem </vt:lpstr>
      <vt:lpstr>Game prototyping Breaking down the problem or goal</vt:lpstr>
      <vt:lpstr>Prototyping based on game genres/types</vt:lpstr>
      <vt:lpstr>Group work - practice breaking down problems</vt:lpstr>
      <vt:lpstr>Iterative Game Design</vt:lpstr>
      <vt:lpstr>How to improve at prototyping?</vt:lpstr>
      <vt:lpstr>Voting time!</vt:lpstr>
      <vt:lpstr>Results + Lab!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</dc:creator>
  <cp:lastModifiedBy>Keith</cp:lastModifiedBy>
  <cp:revision>182</cp:revision>
  <dcterms:created xsi:type="dcterms:W3CDTF">2013-01-19T04:27:23Z</dcterms:created>
  <dcterms:modified xsi:type="dcterms:W3CDTF">2013-05-11T05:55:06Z</dcterms:modified>
</cp:coreProperties>
</file>