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915810C-48B8-47EF-B39F-4285F623B6A0}" type="datetimeFigureOut">
              <a:rPr lang="bg-BG" smtClean="0"/>
              <a:t>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9838097-38C5-40A5-9081-32D54AF551D7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5400" dirty="0" smtClean="0"/>
              <a:t>Въведение</a:t>
            </a:r>
            <a:endParaRPr lang="bg-BG" sz="540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ASP.NET Core</a:t>
            </a:r>
            <a:endParaRPr lang="bg-BG" sz="8000" dirty="0"/>
          </a:p>
        </p:txBody>
      </p:sp>
    </p:spTree>
    <p:extLst>
      <p:ext uri="{BB962C8B-B14F-4D97-AF65-F5344CB8AC3E}">
        <p14:creationId xmlns:p14="http://schemas.microsoft.com/office/powerpoint/2010/main" val="30885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 ПРЕГЛЕД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ASP.NET </a:t>
            </a:r>
            <a:r>
              <a:rPr lang="ru-RU" sz="2200" dirty="0" err="1"/>
              <a:t>Core</a:t>
            </a:r>
            <a:r>
              <a:rPr lang="ru-RU" sz="2200" dirty="0"/>
              <a:t> е </a:t>
            </a:r>
            <a:r>
              <a:rPr lang="ru-RU" sz="2200" dirty="0" err="1"/>
              <a:t>междуплатформена</a:t>
            </a:r>
            <a:r>
              <a:rPr lang="ru-RU" sz="2200" dirty="0"/>
              <a:t>, </a:t>
            </a:r>
            <a:r>
              <a:rPr lang="ru-RU" sz="2200" dirty="0" err="1"/>
              <a:t>високопроизводителна</a:t>
            </a:r>
            <a:r>
              <a:rPr lang="ru-RU" sz="2200" dirty="0"/>
              <a:t> рамка с отворен код за </a:t>
            </a:r>
            <a:r>
              <a:rPr lang="ru-RU" sz="2200" dirty="0" err="1"/>
              <a:t>изграждане</a:t>
            </a:r>
            <a:r>
              <a:rPr lang="ru-RU" sz="2200" dirty="0"/>
              <a:t> на </a:t>
            </a:r>
            <a:r>
              <a:rPr lang="ru-RU" sz="2200" dirty="0" err="1"/>
              <a:t>съвременни</a:t>
            </a:r>
            <a:r>
              <a:rPr lang="ru-RU" sz="2200" dirty="0"/>
              <a:t> </a:t>
            </a:r>
            <a:r>
              <a:rPr lang="ru-RU" sz="2200" dirty="0" smtClean="0"/>
              <a:t>приложения.</a:t>
            </a:r>
          </a:p>
          <a:p>
            <a:r>
              <a:rPr lang="bg-BG" sz="2400" dirty="0"/>
              <a:t>С </a:t>
            </a:r>
            <a:r>
              <a:rPr lang="en-US" sz="2400" dirty="0"/>
              <a:t>ASP.NET Core </a:t>
            </a:r>
            <a:r>
              <a:rPr lang="bg-BG" sz="2400" dirty="0" smtClean="0"/>
              <a:t>можете да:</a:t>
            </a:r>
          </a:p>
          <a:p>
            <a:pPr lvl="1"/>
            <a:r>
              <a:rPr lang="bg-BG" sz="2200" dirty="0" smtClean="0"/>
              <a:t>Изграждате уеб приложения и услуги, </a:t>
            </a:r>
            <a:r>
              <a:rPr lang="en-US" sz="2200" dirty="0" smtClean="0"/>
              <a:t>Internet of Things </a:t>
            </a:r>
            <a:r>
              <a:rPr lang="bg-BG" sz="2200" dirty="0" smtClean="0"/>
              <a:t>приложения и мобилен </a:t>
            </a:r>
            <a:r>
              <a:rPr lang="en-US" sz="2200" dirty="0" smtClean="0"/>
              <a:t>back-end;</a:t>
            </a:r>
          </a:p>
          <a:p>
            <a:pPr lvl="1"/>
            <a:r>
              <a:rPr lang="bg-BG" sz="2200" dirty="0" smtClean="0"/>
              <a:t>Използвате любимите си инструменти за</a:t>
            </a:r>
            <a:r>
              <a:rPr lang="en-US" sz="2200" dirty="0" smtClean="0"/>
              <a:t> </a:t>
            </a:r>
            <a:r>
              <a:rPr lang="bg-BG" sz="2200" dirty="0" smtClean="0"/>
              <a:t>разработка в </a:t>
            </a:r>
            <a:r>
              <a:rPr lang="en-US" sz="2200" dirty="0" smtClean="0"/>
              <a:t>Windows, </a:t>
            </a:r>
            <a:r>
              <a:rPr lang="en-US" sz="2200" dirty="0" err="1" smtClean="0"/>
              <a:t>macOS</a:t>
            </a:r>
            <a:r>
              <a:rPr lang="bg-BG" sz="2200" dirty="0"/>
              <a:t> </a:t>
            </a:r>
            <a:r>
              <a:rPr lang="bg-BG" sz="2200" dirty="0" smtClean="0"/>
              <a:t>и </a:t>
            </a:r>
            <a:r>
              <a:rPr lang="en-US" sz="2200" dirty="0" smtClean="0"/>
              <a:t>Linux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9662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sz="2400" dirty="0" err="1"/>
              <a:t>И</a:t>
            </a:r>
            <a:r>
              <a:rPr lang="ru-RU" sz="2400" dirty="0" err="1" smtClean="0"/>
              <a:t>зграждане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уеб</a:t>
            </a:r>
            <a:r>
              <a:rPr lang="ru-RU" sz="2400" dirty="0"/>
              <a:t> </a:t>
            </a:r>
            <a:r>
              <a:rPr lang="ru-RU" sz="2400" dirty="0" err="1"/>
              <a:t>потребителски</a:t>
            </a:r>
            <a:r>
              <a:rPr lang="ru-RU" sz="2400" dirty="0"/>
              <a:t> интерфейс и </a:t>
            </a:r>
            <a:r>
              <a:rPr lang="ru-RU" sz="2400" dirty="0" err="1"/>
              <a:t>уеб</a:t>
            </a:r>
            <a:r>
              <a:rPr lang="ru-RU" sz="2400" dirty="0"/>
              <a:t> API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Razor pages</a:t>
            </a:r>
            <a:r>
              <a:rPr lang="ru-RU" sz="2400" dirty="0" smtClean="0"/>
              <a:t> </a:t>
            </a:r>
            <a:r>
              <a:rPr lang="ru-RU" sz="2400" dirty="0" err="1" smtClean="0"/>
              <a:t>прави</a:t>
            </a:r>
            <a:r>
              <a:rPr lang="ru-RU" sz="2400" dirty="0" smtClean="0"/>
              <a:t> </a:t>
            </a:r>
            <a:r>
              <a:rPr lang="ru-RU" sz="2400" dirty="0" err="1" smtClean="0"/>
              <a:t>кодирането</a:t>
            </a:r>
            <a:r>
              <a:rPr lang="ru-RU" sz="2400" dirty="0" smtClean="0"/>
              <a:t> на сценарии, </a:t>
            </a:r>
            <a:r>
              <a:rPr lang="ru-RU" sz="2400" dirty="0" err="1" smtClean="0"/>
              <a:t>фокусирани</a:t>
            </a:r>
            <a:r>
              <a:rPr lang="ru-RU" sz="2400" dirty="0" smtClean="0"/>
              <a:t> </a:t>
            </a:r>
            <a:r>
              <a:rPr lang="ru-RU" sz="2400" dirty="0" err="1" smtClean="0"/>
              <a:t>върху</a:t>
            </a:r>
            <a:r>
              <a:rPr lang="ru-RU" sz="2400" dirty="0" smtClean="0"/>
              <a:t> </a:t>
            </a:r>
            <a:r>
              <a:rPr lang="ru-RU" sz="2400" dirty="0" err="1" smtClean="0"/>
              <a:t>страници</a:t>
            </a:r>
            <a:r>
              <a:rPr lang="ru-RU" sz="2400" dirty="0" smtClean="0"/>
              <a:t>, </a:t>
            </a:r>
            <a:r>
              <a:rPr lang="ru-RU" sz="2400" dirty="0" err="1" smtClean="0"/>
              <a:t>по-лесно</a:t>
            </a:r>
            <a:r>
              <a:rPr lang="ru-RU" sz="2400" dirty="0" smtClean="0"/>
              <a:t> и </a:t>
            </a:r>
            <a:r>
              <a:rPr lang="ru-RU" sz="2400" dirty="0" err="1" smtClean="0"/>
              <a:t>по-продуктивно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Blazor</a:t>
            </a:r>
            <a:r>
              <a:rPr lang="en-US" sz="2400" dirty="0" smtClean="0"/>
              <a:t>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позволява</a:t>
            </a:r>
            <a:r>
              <a:rPr lang="ru-RU" sz="2400" dirty="0"/>
              <a:t> да </a:t>
            </a:r>
            <a:r>
              <a:rPr lang="ru-RU" sz="2400" dirty="0" err="1"/>
              <a:t>използвате</a:t>
            </a:r>
            <a:r>
              <a:rPr lang="ru-RU" sz="2400" dirty="0"/>
              <a:t> C# в </a:t>
            </a:r>
            <a:r>
              <a:rPr lang="ru-RU" sz="2400" dirty="0" err="1"/>
              <a:t>браузъра</a:t>
            </a:r>
            <a:r>
              <a:rPr lang="ru-RU" sz="2400" dirty="0"/>
              <a:t> </a:t>
            </a:r>
            <a:r>
              <a:rPr lang="ru-RU" sz="2400" dirty="0" err="1"/>
              <a:t>заедно</a:t>
            </a:r>
            <a:r>
              <a:rPr lang="ru-RU" sz="2400" dirty="0"/>
              <a:t> с </a:t>
            </a:r>
            <a:r>
              <a:rPr lang="ru-RU" sz="2400" dirty="0" err="1"/>
              <a:t>JavaScript</a:t>
            </a:r>
            <a:r>
              <a:rPr lang="ru-RU" sz="2400" dirty="0"/>
              <a:t>. </a:t>
            </a:r>
            <a:endParaRPr lang="en-US" sz="2400" dirty="0" smtClean="0"/>
          </a:p>
          <a:p>
            <a:r>
              <a:rPr lang="ru-RU" sz="2400" dirty="0" err="1" smtClean="0"/>
              <a:t>Споделяне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логиката</a:t>
            </a:r>
            <a:r>
              <a:rPr lang="ru-RU" sz="2400" dirty="0"/>
              <a:t> на </a:t>
            </a:r>
            <a:r>
              <a:rPr lang="ru-RU" sz="2400" dirty="0" err="1"/>
              <a:t>приложението</a:t>
            </a:r>
            <a:r>
              <a:rPr lang="ru-RU" sz="2400" dirty="0"/>
              <a:t> от страна на </a:t>
            </a:r>
            <a:r>
              <a:rPr lang="ru-RU" sz="2400" dirty="0" err="1"/>
              <a:t>сървъра</a:t>
            </a:r>
            <a:r>
              <a:rPr lang="ru-RU" sz="2400" dirty="0"/>
              <a:t> и от страна на клиента, </a:t>
            </a:r>
            <a:r>
              <a:rPr lang="ru-RU" sz="2400" dirty="0" err="1"/>
              <a:t>всички</a:t>
            </a:r>
            <a:r>
              <a:rPr lang="ru-RU" sz="2400" dirty="0"/>
              <a:t> </a:t>
            </a:r>
            <a:r>
              <a:rPr lang="ru-RU" sz="2400" dirty="0" err="1"/>
              <a:t>написани</a:t>
            </a:r>
            <a:r>
              <a:rPr lang="ru-RU" sz="2400" dirty="0"/>
              <a:t> с .NET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err="1"/>
              <a:t>Възможност</a:t>
            </a:r>
            <a:r>
              <a:rPr lang="ru-RU" sz="2400" dirty="0"/>
              <a:t> за </a:t>
            </a:r>
            <a:r>
              <a:rPr lang="ru-RU" sz="2400" dirty="0" err="1"/>
              <a:t>разработване</a:t>
            </a:r>
            <a:r>
              <a:rPr lang="ru-RU" sz="2400" dirty="0"/>
              <a:t> и </a:t>
            </a:r>
            <a:r>
              <a:rPr lang="ru-RU" sz="2400" dirty="0" err="1"/>
              <a:t>изпълнение</a:t>
            </a:r>
            <a:r>
              <a:rPr lang="ru-RU" sz="2400" dirty="0"/>
              <a:t> на </a:t>
            </a:r>
            <a:r>
              <a:rPr lang="ru-RU" sz="2400" dirty="0" err="1"/>
              <a:t>Windows</a:t>
            </a:r>
            <a:r>
              <a:rPr lang="ru-RU" sz="2400" dirty="0"/>
              <a:t>, </a:t>
            </a:r>
            <a:r>
              <a:rPr lang="ru-RU" sz="2400" dirty="0" err="1"/>
              <a:t>macOS</a:t>
            </a:r>
            <a:r>
              <a:rPr lang="ru-RU" sz="2400" dirty="0"/>
              <a:t> и </a:t>
            </a:r>
            <a:r>
              <a:rPr lang="ru-RU" sz="2400" dirty="0" err="1"/>
              <a:t>Linux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13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b="1" dirty="0"/>
              <a:t>.NET </a:t>
            </a:r>
            <a:r>
              <a:rPr lang="bg-BG" b="1" dirty="0"/>
              <a:t>срещу .</a:t>
            </a:r>
            <a:r>
              <a:rPr lang="en-US" b="1" dirty="0"/>
              <a:t>NET </a:t>
            </a:r>
            <a:r>
              <a:rPr lang="en-US" b="1" dirty="0" smtClean="0"/>
              <a:t>Framework</a:t>
            </a:r>
            <a:endParaRPr lang="bg-BG" dirty="0"/>
          </a:p>
        </p:txBody>
      </p:sp>
      <p:graphicFrame>
        <p:nvGraphicFramePr>
          <p:cNvPr id="5" name="Контейнер за съдържание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69980180"/>
              </p:ext>
            </p:extLst>
          </p:nvPr>
        </p:nvGraphicFramePr>
        <p:xfrm>
          <a:off x="618416" y="836712"/>
          <a:ext cx="7924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Изпълнение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Включени версии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.</a:t>
                      </a:r>
                      <a:r>
                        <a:rPr lang="en-US" dirty="0" smtClean="0"/>
                        <a:t>NET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1.0 - 3.1, .NET 5 и по -нови версии на .NET.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Framework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Framework 1.0 - 4.8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Текстово поле 6"/>
          <p:cNvSpPr txBox="1"/>
          <p:nvPr/>
        </p:nvSpPr>
        <p:spPr>
          <a:xfrm>
            <a:off x="323528" y="2276872"/>
            <a:ext cx="858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споделят</a:t>
            </a:r>
            <a:r>
              <a:rPr lang="ru-RU" dirty="0"/>
              <a:t> много от </a:t>
            </a:r>
            <a:r>
              <a:rPr lang="ru-RU" dirty="0" err="1"/>
              <a:t>едни</a:t>
            </a:r>
            <a:r>
              <a:rPr lang="ru-RU" dirty="0"/>
              <a:t> и </a:t>
            </a:r>
            <a:r>
              <a:rPr lang="ru-RU" dirty="0" err="1"/>
              <a:t>същи</a:t>
            </a:r>
            <a:r>
              <a:rPr lang="ru-RU" dirty="0"/>
              <a:t> </a:t>
            </a:r>
            <a:r>
              <a:rPr lang="ru-RU" dirty="0" err="1" smtClean="0"/>
              <a:t>компоненти</a:t>
            </a:r>
            <a:r>
              <a:rPr lang="en-US" dirty="0" smtClean="0"/>
              <a:t> </a:t>
            </a:r>
            <a:r>
              <a:rPr lang="ru-RU" dirty="0"/>
              <a:t> и можете да </a:t>
            </a:r>
            <a:r>
              <a:rPr lang="ru-RU" dirty="0" err="1"/>
              <a:t>споделяте</a:t>
            </a:r>
            <a:r>
              <a:rPr lang="ru-RU" dirty="0"/>
              <a:t> код между </a:t>
            </a:r>
            <a:r>
              <a:rPr lang="ru-RU" dirty="0" err="1"/>
              <a:t>двата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обаче</a:t>
            </a:r>
            <a:r>
              <a:rPr lang="ru-RU" dirty="0"/>
              <a:t> </a:t>
            </a:r>
            <a:r>
              <a:rPr lang="ru-RU" dirty="0" err="1"/>
              <a:t>фундаментални</a:t>
            </a:r>
            <a:r>
              <a:rPr lang="ru-RU" dirty="0"/>
              <a:t> </a:t>
            </a:r>
            <a:r>
              <a:rPr lang="ru-RU" dirty="0" err="1"/>
              <a:t>разлики</a:t>
            </a:r>
            <a:r>
              <a:rPr lang="ru-RU" dirty="0"/>
              <a:t> между </a:t>
            </a:r>
            <a:r>
              <a:rPr lang="ru-RU" dirty="0" err="1" smtClean="0"/>
              <a:t>двете</a:t>
            </a:r>
            <a:r>
              <a:rPr lang="en-US" dirty="0" smtClean="0"/>
              <a:t>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55745"/>
              </p:ext>
            </p:extLst>
          </p:nvPr>
        </p:nvGraphicFramePr>
        <p:xfrm>
          <a:off x="653685" y="2955203"/>
          <a:ext cx="792088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.NET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.NET</a:t>
                      </a:r>
                      <a:r>
                        <a:rPr lang="en-US" sz="1600" baseline="0" dirty="0" smtClean="0"/>
                        <a:t> Framework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Имате нужда</a:t>
                      </a:r>
                      <a:r>
                        <a:rPr lang="bg-BG" sz="1600" baseline="0" dirty="0" smtClean="0"/>
                        <a:t> от </a:t>
                      </a:r>
                      <a:r>
                        <a:rPr lang="en-US" sz="1600" dirty="0" smtClean="0"/>
                        <a:t>cross-platform 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понастоящем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използва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.NET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bg-B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Насочвате към </a:t>
                      </a:r>
                      <a:r>
                        <a:rPr lang="en-US" sz="1600" dirty="0" err="1" smtClean="0"/>
                        <a:t>microservices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приложение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използва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библиотеки на трети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страни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пакети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които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налични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 .NET.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Използвате </a:t>
                      </a:r>
                      <a:r>
                        <a:rPr lang="en-US" sz="1600" dirty="0" err="1" smtClean="0"/>
                        <a:t>Docker</a:t>
                      </a:r>
                      <a:r>
                        <a:rPr lang="en-US" sz="1600" dirty="0" smtClean="0"/>
                        <a:t> </a:t>
                      </a:r>
                      <a:r>
                        <a:rPr lang="bg-BG" sz="1600" dirty="0" smtClean="0"/>
                        <a:t>контейнери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приложение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използва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.NET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технологии,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които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налични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 .NET.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Имате нужда</a:t>
                      </a:r>
                      <a:r>
                        <a:rPr lang="bg-BG" sz="1600" baseline="0" dirty="0" smtClean="0"/>
                        <a:t> от високопроизводителни системи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Вашето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приложение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използва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платформа,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която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</a:t>
                      </a:r>
                      <a:r>
                        <a:rPr lang="ru-RU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поддържа</a:t>
                      </a:r>
                      <a:r>
                        <a:rPr lang="ru-RU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.NET.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dirty="0" smtClean="0"/>
                        <a:t>Нуждаете се от </a:t>
                      </a:r>
                      <a:r>
                        <a:rPr lang="en-US" sz="1600" dirty="0" smtClean="0"/>
                        <a:t>side-by-side .NET </a:t>
                      </a:r>
                      <a:r>
                        <a:rPr lang="bg-BG" sz="1600" dirty="0" smtClean="0"/>
                        <a:t>версии</a:t>
                      </a:r>
                      <a:r>
                        <a:rPr lang="bg-BG" sz="1600" baseline="0" dirty="0" smtClean="0"/>
                        <a:t> за приложения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/>
          <p:nvPr/>
        </p:nvPicPr>
        <p:blipFill rotWithShape="1">
          <a:blip r:embed="rId2"/>
          <a:srcRect t="-7" b="59086"/>
          <a:stretch/>
        </p:blipFill>
        <p:spPr>
          <a:xfrm>
            <a:off x="615000" y="260648"/>
            <a:ext cx="7776864" cy="2376112"/>
          </a:xfrm>
          <a:prstGeom prst="rect">
            <a:avLst/>
          </a:prstGeom>
        </p:spPr>
      </p:pic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41032" y="2636760"/>
            <a:ext cx="7924800" cy="341297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този урок ще се научите:</a:t>
            </a:r>
          </a:p>
          <a:p>
            <a:pPr lvl="1"/>
            <a:r>
              <a:rPr lang="bg-BG" sz="2800" dirty="0" smtClean="0"/>
              <a:t>Как да създавате и стартирате уеб приложение на</a:t>
            </a:r>
            <a:r>
              <a:rPr lang="en-US" sz="2800" dirty="0" smtClean="0"/>
              <a:t> ASP.NET Core </a:t>
            </a:r>
          </a:p>
          <a:p>
            <a:pPr lvl="1"/>
            <a:r>
              <a:rPr lang="bg-BG" sz="2800" dirty="0" smtClean="0"/>
              <a:t>Как да добавите и </a:t>
            </a:r>
            <a:r>
              <a:rPr lang="en-US" sz="2800" dirty="0" smtClean="0"/>
              <a:t>scaffold </a:t>
            </a:r>
            <a:r>
              <a:rPr lang="bg-BG" sz="2800" dirty="0" smtClean="0"/>
              <a:t>на модел</a:t>
            </a:r>
          </a:p>
          <a:p>
            <a:pPr lvl="1"/>
            <a:r>
              <a:rPr lang="bg-BG" sz="2800" dirty="0" smtClean="0"/>
              <a:t>Работа с бази данни</a:t>
            </a:r>
          </a:p>
          <a:p>
            <a:pPr lvl="1"/>
            <a:r>
              <a:rPr lang="bg-BG" sz="2800" dirty="0" smtClean="0"/>
              <a:t>Добавяне на търсене и </a:t>
            </a:r>
            <a:r>
              <a:rPr lang="bg-BG" sz="2800" dirty="0" err="1" smtClean="0"/>
              <a:t>валидации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9968904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</TotalTime>
  <Words>187</Words>
  <Application>Microsoft Office PowerPoint</Application>
  <PresentationFormat>Презентация на цял екран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Хоризонт</vt:lpstr>
      <vt:lpstr>ASP.NET Core</vt:lpstr>
      <vt:lpstr>ОБЩ ПРЕГЛЕД</vt:lpstr>
      <vt:lpstr>Предимства</vt:lpstr>
      <vt:lpstr>.NET срещу .NET Framework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weeew</dc:creator>
  <cp:lastModifiedBy>weeew</cp:lastModifiedBy>
  <cp:revision>5</cp:revision>
  <dcterms:created xsi:type="dcterms:W3CDTF">2021-10-09T20:10:22Z</dcterms:created>
  <dcterms:modified xsi:type="dcterms:W3CDTF">2021-10-09T20:53:25Z</dcterms:modified>
</cp:coreProperties>
</file>