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29A5CAF-E55A-422B-A857-2A4C1937F65D}" type="datetimeFigureOut">
              <a:rPr lang="bg-BG" smtClean="0"/>
              <a:t>25.10.2021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CA8C0F1-FD5F-4C8D-BED5-6DC43F9B29F2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ASP.NET CORE MVC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421701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Стартирайте приложението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Изберете Ctrl+F5, за да </a:t>
            </a:r>
            <a:r>
              <a:rPr lang="ru-RU" dirty="0" err="1"/>
              <a:t>стартирате</a:t>
            </a:r>
            <a:r>
              <a:rPr lang="ru-RU" dirty="0"/>
              <a:t> </a:t>
            </a:r>
            <a:r>
              <a:rPr lang="ru-RU" dirty="0" err="1"/>
              <a:t>приложението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следния</a:t>
            </a:r>
            <a:r>
              <a:rPr lang="ru-RU" dirty="0"/>
              <a:t> диалогов </a:t>
            </a:r>
            <a:r>
              <a:rPr lang="ru-RU" dirty="0" err="1"/>
              <a:t>прозорец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проектът</a:t>
            </a:r>
            <a:r>
              <a:rPr lang="ru-RU" dirty="0"/>
              <a:t> все </a:t>
            </a:r>
            <a:r>
              <a:rPr lang="ru-RU" dirty="0" err="1"/>
              <a:t>още</a:t>
            </a:r>
            <a:r>
              <a:rPr lang="ru-RU" dirty="0"/>
              <a:t> не е </a:t>
            </a:r>
            <a:r>
              <a:rPr lang="ru-RU" dirty="0" err="1"/>
              <a:t>конфигуриран</a:t>
            </a:r>
            <a:r>
              <a:rPr lang="ru-RU" dirty="0"/>
              <a:t> да </a:t>
            </a:r>
            <a:r>
              <a:rPr lang="ru-RU" dirty="0" err="1"/>
              <a:t>използва</a:t>
            </a:r>
            <a:r>
              <a:rPr lang="ru-RU" dirty="0"/>
              <a:t> SSL</a:t>
            </a:r>
            <a:r>
              <a:rPr lang="ru-RU" dirty="0" smtClean="0"/>
              <a:t>:</a:t>
            </a:r>
          </a:p>
          <a:p>
            <a:r>
              <a:rPr lang="ru-RU" dirty="0"/>
              <a:t>Изберете </a:t>
            </a:r>
            <a:r>
              <a:rPr lang="ru-RU" b="1" dirty="0"/>
              <a:t>Да,</a:t>
            </a:r>
            <a:r>
              <a:rPr lang="ru-RU" dirty="0"/>
              <a:t> 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имате</a:t>
            </a:r>
            <a:r>
              <a:rPr lang="ru-RU" dirty="0"/>
              <a:t> доверие на IIS </a:t>
            </a:r>
            <a:r>
              <a:rPr lang="ru-RU" dirty="0" err="1"/>
              <a:t>Express</a:t>
            </a:r>
            <a:r>
              <a:rPr lang="ru-RU" dirty="0"/>
              <a:t> SSL сертификата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73016"/>
            <a:ext cx="4724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Стартирайте приложението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Показва</a:t>
            </a:r>
            <a:r>
              <a:rPr lang="ru-RU" dirty="0"/>
              <a:t> се </a:t>
            </a:r>
            <a:r>
              <a:rPr lang="ru-RU" dirty="0" err="1"/>
              <a:t>следният</a:t>
            </a:r>
            <a:r>
              <a:rPr lang="ru-RU" dirty="0"/>
              <a:t> диалогов </a:t>
            </a:r>
            <a:r>
              <a:rPr lang="ru-RU" dirty="0" err="1"/>
              <a:t>прозорец</a:t>
            </a:r>
            <a:r>
              <a:rPr lang="ru-RU" dirty="0" smtClean="0"/>
              <a:t>:</a:t>
            </a:r>
          </a:p>
          <a:p>
            <a:r>
              <a:rPr lang="ru-RU" dirty="0"/>
              <a:t>Изберете </a:t>
            </a:r>
            <a:r>
              <a:rPr lang="ru-RU" b="1" dirty="0"/>
              <a:t>Да,</a:t>
            </a:r>
            <a:r>
              <a:rPr lang="ru-RU" dirty="0"/>
              <a:t> </a:t>
            </a:r>
            <a:r>
              <a:rPr lang="ru-RU" dirty="0" err="1"/>
              <a:t>ако</a:t>
            </a:r>
            <a:r>
              <a:rPr lang="ru-RU" dirty="0"/>
              <a:t> се </a:t>
            </a:r>
            <a:r>
              <a:rPr lang="ru-RU" dirty="0" err="1"/>
              <a:t>съгласявате</a:t>
            </a:r>
            <a:r>
              <a:rPr lang="ru-RU" dirty="0"/>
              <a:t> да се доверите на сертификата за разработка.</a:t>
            </a:r>
            <a:endParaRPr lang="ru-RU" dirty="0" smtClean="0"/>
          </a:p>
          <a:p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270895" cy="304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54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52827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ASP.NET Core </a:t>
            </a:r>
            <a:r>
              <a:rPr lang="en-US" sz="4400" b="1" dirty="0" smtClean="0"/>
              <a:t>MVC</a:t>
            </a:r>
            <a:endParaRPr lang="bg-BG" sz="4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ASP.NET MVC </a:t>
            </a:r>
            <a:r>
              <a:rPr lang="ru-RU" sz="2800" dirty="0" err="1"/>
              <a:t>изобразява</a:t>
            </a:r>
            <a:r>
              <a:rPr lang="ru-RU" sz="2800" dirty="0"/>
              <a:t> </a:t>
            </a:r>
            <a:r>
              <a:rPr lang="ru-RU" sz="2800" dirty="0" err="1"/>
              <a:t>потребителския</a:t>
            </a:r>
            <a:r>
              <a:rPr lang="ru-RU" sz="2800" dirty="0"/>
              <a:t> интерфейс на </a:t>
            </a:r>
            <a:r>
              <a:rPr lang="ru-RU" sz="2800" dirty="0" err="1"/>
              <a:t>сървъра</a:t>
            </a:r>
            <a:r>
              <a:rPr lang="ru-RU" sz="2800" dirty="0"/>
              <a:t> и </a:t>
            </a:r>
            <a:r>
              <a:rPr lang="ru-RU" sz="2800" dirty="0" err="1"/>
              <a:t>използва</a:t>
            </a:r>
            <a:r>
              <a:rPr lang="ru-RU" sz="2800" dirty="0"/>
              <a:t> архитектурен </a:t>
            </a:r>
            <a:r>
              <a:rPr lang="ru-RU" sz="2800" dirty="0" err="1"/>
              <a:t>модел</a:t>
            </a:r>
            <a:r>
              <a:rPr lang="ru-RU" sz="2800" dirty="0"/>
              <a:t> </a:t>
            </a:r>
            <a:r>
              <a:rPr lang="ru-RU" sz="2800" dirty="0" err="1"/>
              <a:t>модел</a:t>
            </a:r>
            <a:r>
              <a:rPr lang="ru-RU" sz="2800" dirty="0"/>
              <a:t>-</a:t>
            </a:r>
            <a:r>
              <a:rPr lang="ru-RU" sz="2800" dirty="0" err="1"/>
              <a:t>изглед</a:t>
            </a:r>
            <a:r>
              <a:rPr lang="ru-RU" sz="2800" dirty="0"/>
              <a:t>-контролер (MVC). </a:t>
            </a:r>
            <a:endParaRPr lang="en-US" sz="2800" dirty="0" smtClean="0"/>
          </a:p>
          <a:p>
            <a:r>
              <a:rPr lang="ru-RU" sz="2800" dirty="0" err="1"/>
              <a:t>Моделът</a:t>
            </a:r>
            <a:r>
              <a:rPr lang="ru-RU" sz="2800" dirty="0"/>
              <a:t> MVC </a:t>
            </a:r>
            <a:r>
              <a:rPr lang="ru-RU" sz="2800" dirty="0" err="1"/>
              <a:t>разделя</a:t>
            </a:r>
            <a:r>
              <a:rPr lang="ru-RU" sz="2800" dirty="0"/>
              <a:t> </a:t>
            </a:r>
            <a:r>
              <a:rPr lang="ru-RU" sz="2800" dirty="0" err="1"/>
              <a:t>приложението</a:t>
            </a:r>
            <a:r>
              <a:rPr lang="ru-RU" sz="2800" dirty="0"/>
              <a:t> на три </a:t>
            </a:r>
            <a:r>
              <a:rPr lang="ru-RU" sz="2800" dirty="0" err="1"/>
              <a:t>основни</a:t>
            </a:r>
            <a:r>
              <a:rPr lang="ru-RU" sz="2800" dirty="0"/>
              <a:t> </a:t>
            </a:r>
            <a:r>
              <a:rPr lang="ru-RU" sz="2800" dirty="0" err="1"/>
              <a:t>групи</a:t>
            </a:r>
            <a:r>
              <a:rPr lang="ru-RU" sz="2800" dirty="0"/>
              <a:t> </a:t>
            </a:r>
            <a:r>
              <a:rPr lang="ru-RU" sz="2800" dirty="0" err="1"/>
              <a:t>компоненти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lvl="1"/>
            <a:r>
              <a:rPr lang="ru-RU" sz="2800" dirty="0" smtClean="0"/>
              <a:t> </a:t>
            </a:r>
            <a:r>
              <a:rPr lang="ru-RU" sz="2800" dirty="0"/>
              <a:t>модели, </a:t>
            </a:r>
            <a:r>
              <a:rPr lang="ru-RU" sz="2800" dirty="0" err="1"/>
              <a:t>изгледи</a:t>
            </a:r>
            <a:r>
              <a:rPr lang="ru-RU" sz="2800" dirty="0"/>
              <a:t> и </a:t>
            </a:r>
            <a:r>
              <a:rPr lang="ru-RU" sz="2800" dirty="0" err="1"/>
              <a:t>контролери</a:t>
            </a:r>
            <a:r>
              <a:rPr lang="ru-RU" sz="2800" dirty="0"/>
              <a:t>. </a:t>
            </a:r>
            <a:endParaRPr lang="en-US" sz="2800" dirty="0" smtClean="0"/>
          </a:p>
          <a:p>
            <a:r>
              <a:rPr lang="ru-RU" sz="2800" dirty="0" err="1"/>
              <a:t>Заявките</a:t>
            </a:r>
            <a:r>
              <a:rPr lang="ru-RU" sz="2800" dirty="0"/>
              <a:t> на </a:t>
            </a:r>
            <a:r>
              <a:rPr lang="ru-RU" sz="2800" dirty="0" err="1"/>
              <a:t>потребителите</a:t>
            </a:r>
            <a:r>
              <a:rPr lang="ru-RU" sz="2800" dirty="0"/>
              <a:t> се </a:t>
            </a:r>
            <a:r>
              <a:rPr lang="ru-RU" sz="2800" dirty="0" err="1"/>
              <a:t>насочват</a:t>
            </a:r>
            <a:r>
              <a:rPr lang="ru-RU" sz="2800" dirty="0"/>
              <a:t> </a:t>
            </a:r>
            <a:r>
              <a:rPr lang="ru-RU" sz="2800" dirty="0" err="1"/>
              <a:t>към</a:t>
            </a:r>
            <a:r>
              <a:rPr lang="ru-RU" sz="2800" dirty="0"/>
              <a:t> контролер</a:t>
            </a:r>
            <a:r>
              <a:rPr lang="ru-RU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98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ASP.NET Core </a:t>
            </a:r>
            <a:r>
              <a:rPr lang="en-US" sz="4400" b="1" dirty="0" smtClean="0"/>
              <a:t>MVC</a:t>
            </a:r>
            <a:endParaRPr lang="bg-BG" sz="4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Контролерът</a:t>
            </a:r>
            <a:r>
              <a:rPr lang="ru-RU" sz="2800" dirty="0"/>
              <a:t> е отговорен за </a:t>
            </a:r>
            <a:r>
              <a:rPr lang="ru-RU" sz="2800" dirty="0" err="1"/>
              <a:t>работата</a:t>
            </a:r>
            <a:r>
              <a:rPr lang="ru-RU" sz="2800" dirty="0"/>
              <a:t> с </a:t>
            </a:r>
            <a:r>
              <a:rPr lang="ru-RU" sz="2800" dirty="0" err="1"/>
              <a:t>модела</a:t>
            </a:r>
            <a:r>
              <a:rPr lang="ru-RU" sz="2800" dirty="0"/>
              <a:t> за </a:t>
            </a:r>
            <a:r>
              <a:rPr lang="ru-RU" sz="2800" dirty="0" err="1"/>
              <a:t>извършване</a:t>
            </a:r>
            <a:r>
              <a:rPr lang="ru-RU" sz="2800" dirty="0"/>
              <a:t> на действия на потребителя или </a:t>
            </a:r>
            <a:r>
              <a:rPr lang="ru-RU" sz="2800" dirty="0" err="1"/>
              <a:t>извличане</a:t>
            </a:r>
            <a:r>
              <a:rPr lang="ru-RU" sz="2800" dirty="0"/>
              <a:t> на </a:t>
            </a:r>
            <a:r>
              <a:rPr lang="ru-RU" sz="2800" dirty="0" err="1"/>
              <a:t>резултати</a:t>
            </a:r>
            <a:r>
              <a:rPr lang="ru-RU" sz="2800" dirty="0"/>
              <a:t> от заявки. </a:t>
            </a:r>
            <a:endParaRPr lang="en-US" sz="2800" dirty="0"/>
          </a:p>
          <a:p>
            <a:r>
              <a:rPr lang="ru-RU" sz="2800" dirty="0" err="1"/>
              <a:t>Контролерът</a:t>
            </a:r>
            <a:r>
              <a:rPr lang="ru-RU" sz="2800" dirty="0"/>
              <a:t> </a:t>
            </a:r>
            <a:r>
              <a:rPr lang="ru-RU" sz="2800" dirty="0" err="1"/>
              <a:t>избира</a:t>
            </a:r>
            <a:r>
              <a:rPr lang="ru-RU" sz="2800" dirty="0"/>
              <a:t> </a:t>
            </a:r>
            <a:r>
              <a:rPr lang="ru-RU" sz="2800" dirty="0" err="1"/>
              <a:t>изгледа</a:t>
            </a:r>
            <a:r>
              <a:rPr lang="ru-RU" sz="2800" dirty="0"/>
              <a:t>, </a:t>
            </a:r>
            <a:r>
              <a:rPr lang="ru-RU" sz="2800" dirty="0" err="1"/>
              <a:t>който</a:t>
            </a:r>
            <a:r>
              <a:rPr lang="ru-RU" sz="2800" dirty="0"/>
              <a:t> да се </a:t>
            </a:r>
            <a:r>
              <a:rPr lang="ru-RU" sz="2800" dirty="0" err="1"/>
              <a:t>показва</a:t>
            </a:r>
            <a:r>
              <a:rPr lang="ru-RU" sz="2800" dirty="0"/>
              <a:t> на потребителя, и </a:t>
            </a:r>
            <a:r>
              <a:rPr lang="ru-RU" sz="2800" dirty="0" err="1"/>
              <a:t>му</a:t>
            </a:r>
            <a:r>
              <a:rPr lang="ru-RU" sz="2800" dirty="0"/>
              <a:t> </a:t>
            </a:r>
            <a:r>
              <a:rPr lang="ru-RU" sz="2800" dirty="0" err="1"/>
              <a:t>предоставя</a:t>
            </a:r>
            <a:r>
              <a:rPr lang="ru-RU" sz="2800" dirty="0"/>
              <a:t> </a:t>
            </a:r>
            <a:r>
              <a:rPr lang="ru-RU" sz="2800" dirty="0" err="1"/>
              <a:t>всички</a:t>
            </a:r>
            <a:r>
              <a:rPr lang="ru-RU" sz="2800" dirty="0"/>
              <a:t> </a:t>
            </a:r>
            <a:r>
              <a:rPr lang="ru-RU" sz="2800" dirty="0" err="1"/>
              <a:t>необходими</a:t>
            </a:r>
            <a:r>
              <a:rPr lang="ru-RU" sz="2800" dirty="0"/>
              <a:t> </a:t>
            </a:r>
            <a:r>
              <a:rPr lang="ru-RU" sz="2800" dirty="0" err="1"/>
              <a:t>данни</a:t>
            </a:r>
            <a:r>
              <a:rPr lang="ru-RU" sz="2800" dirty="0"/>
              <a:t> за </a:t>
            </a:r>
            <a:r>
              <a:rPr lang="ru-RU" sz="2800" dirty="0" err="1"/>
              <a:t>модела</a:t>
            </a:r>
            <a:r>
              <a:rPr lang="ru-RU" sz="2800" dirty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6084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ASP.NET Core </a:t>
            </a:r>
            <a:r>
              <a:rPr lang="en-US" sz="4400" b="1" dirty="0" smtClean="0"/>
              <a:t>MVC</a:t>
            </a:r>
            <a:endParaRPr lang="bg-BG" sz="4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err="1"/>
              <a:t>Предимства</a:t>
            </a:r>
            <a:r>
              <a:rPr lang="ru-RU" sz="2800" dirty="0"/>
              <a:t> на MVC, в </a:t>
            </a:r>
            <a:r>
              <a:rPr lang="ru-RU" sz="2800" dirty="0" err="1"/>
              <a:t>допълнение</a:t>
            </a:r>
            <a:r>
              <a:rPr lang="ru-RU" sz="2800" dirty="0"/>
              <a:t> </a:t>
            </a:r>
            <a:r>
              <a:rPr lang="ru-RU" sz="2800" dirty="0" err="1"/>
              <a:t>към</a:t>
            </a:r>
            <a:r>
              <a:rPr lang="ru-RU" sz="2800" dirty="0"/>
              <a:t> ползите за </a:t>
            </a:r>
            <a:r>
              <a:rPr lang="ru-RU" sz="2800" dirty="0" err="1"/>
              <a:t>изобразяване</a:t>
            </a:r>
            <a:r>
              <a:rPr lang="ru-RU" sz="2800" dirty="0"/>
              <a:t> на </a:t>
            </a:r>
            <a:r>
              <a:rPr lang="ru-RU" sz="2800" dirty="0" err="1"/>
              <a:t>сървъра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lvl="1"/>
            <a:r>
              <a:rPr lang="ru-RU" sz="2800" dirty="0" err="1"/>
              <a:t>модел</a:t>
            </a:r>
            <a:r>
              <a:rPr lang="ru-RU" sz="2800" dirty="0"/>
              <a:t> за </a:t>
            </a:r>
            <a:r>
              <a:rPr lang="ru-RU" sz="2800" dirty="0" err="1" smtClean="0"/>
              <a:t>изграждане</a:t>
            </a:r>
            <a:r>
              <a:rPr lang="ru-RU" sz="2800" dirty="0" smtClean="0"/>
              <a:t> </a:t>
            </a:r>
            <a:r>
              <a:rPr lang="ru-RU" sz="2800" dirty="0"/>
              <a:t>на </a:t>
            </a:r>
            <a:r>
              <a:rPr lang="ru-RU" sz="2800" dirty="0" err="1"/>
              <a:t>големи</a:t>
            </a:r>
            <a:r>
              <a:rPr lang="ru-RU" sz="2800" dirty="0"/>
              <a:t> </a:t>
            </a:r>
            <a:r>
              <a:rPr lang="ru-RU" sz="2800" dirty="0" err="1"/>
              <a:t>уеб</a:t>
            </a:r>
            <a:r>
              <a:rPr lang="ru-RU" sz="2800" dirty="0"/>
              <a:t> приложения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lvl="1"/>
            <a:r>
              <a:rPr lang="ru-RU" sz="2800" dirty="0" smtClean="0"/>
              <a:t>Ясно</a:t>
            </a:r>
            <a:r>
              <a:rPr lang="en-US" sz="2800" dirty="0"/>
              <a:t> </a:t>
            </a:r>
            <a:r>
              <a:rPr lang="bg-BG" sz="2800" dirty="0" smtClean="0"/>
              <a:t>разделяне на грижите</a:t>
            </a:r>
            <a:r>
              <a:rPr lang="ru-RU" sz="2800" dirty="0"/>
              <a:t> за </a:t>
            </a:r>
            <a:r>
              <a:rPr lang="ru-RU" sz="2800" dirty="0" err="1"/>
              <a:t>максимална</a:t>
            </a:r>
            <a:r>
              <a:rPr lang="ru-RU" sz="2800" dirty="0"/>
              <a:t> </a:t>
            </a:r>
            <a:r>
              <a:rPr lang="ru-RU" sz="2800" dirty="0" err="1"/>
              <a:t>гъвкавост</a:t>
            </a:r>
            <a:r>
              <a:rPr lang="ru-RU" sz="2800" dirty="0" smtClean="0"/>
              <a:t>.</a:t>
            </a:r>
          </a:p>
          <a:p>
            <a:pPr lvl="1"/>
            <a:r>
              <a:rPr lang="ru-RU" sz="2800" dirty="0" err="1" smtClean="0"/>
              <a:t>Разделянето</a:t>
            </a:r>
            <a:r>
              <a:rPr lang="ru-RU" sz="2800" dirty="0" smtClean="0"/>
              <a:t> </a:t>
            </a:r>
            <a:r>
              <a:rPr lang="ru-RU" sz="2800" dirty="0"/>
              <a:t>на </a:t>
            </a:r>
            <a:r>
              <a:rPr lang="ru-RU" sz="2800" dirty="0" err="1"/>
              <a:t>отговорностите</a:t>
            </a:r>
            <a:r>
              <a:rPr lang="ru-RU" sz="2800" dirty="0"/>
              <a:t> </a:t>
            </a:r>
            <a:r>
              <a:rPr lang="ru-RU" sz="2800" dirty="0" err="1"/>
              <a:t>Модел</a:t>
            </a:r>
            <a:r>
              <a:rPr lang="ru-RU" sz="2800" dirty="0"/>
              <a:t>-</a:t>
            </a:r>
            <a:r>
              <a:rPr lang="ru-RU" sz="2800" dirty="0" err="1"/>
              <a:t>Изглед</a:t>
            </a:r>
            <a:r>
              <a:rPr lang="ru-RU" sz="2800" dirty="0"/>
              <a:t>-Контролер </a:t>
            </a:r>
            <a:r>
              <a:rPr lang="ru-RU" sz="2800" dirty="0" err="1"/>
              <a:t>гарантира</a:t>
            </a:r>
            <a:r>
              <a:rPr lang="ru-RU" sz="2800" dirty="0"/>
              <a:t>, че бизнес </a:t>
            </a:r>
            <a:r>
              <a:rPr lang="ru-RU" sz="2800" dirty="0" err="1"/>
              <a:t>моделът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да се </a:t>
            </a:r>
            <a:r>
              <a:rPr lang="ru-RU" sz="2800" dirty="0" err="1"/>
              <a:t>развива</a:t>
            </a:r>
            <a:r>
              <a:rPr lang="ru-RU" sz="2800" dirty="0"/>
              <a:t>, без да е </a:t>
            </a:r>
            <a:r>
              <a:rPr lang="ru-RU" sz="2800" dirty="0" err="1"/>
              <a:t>тясно</a:t>
            </a:r>
            <a:r>
              <a:rPr lang="ru-RU" sz="2800" dirty="0"/>
              <a:t> </a:t>
            </a:r>
            <a:r>
              <a:rPr lang="ru-RU" sz="2800" dirty="0" err="1"/>
              <a:t>свързан</a:t>
            </a:r>
            <a:r>
              <a:rPr lang="ru-RU" sz="2800" dirty="0"/>
              <a:t> с </a:t>
            </a:r>
            <a:r>
              <a:rPr lang="ru-RU" sz="2800" dirty="0" err="1"/>
              <a:t>подробностите</a:t>
            </a:r>
            <a:r>
              <a:rPr lang="ru-RU" sz="2800" dirty="0"/>
              <a:t> за </a:t>
            </a:r>
            <a:r>
              <a:rPr lang="ru-RU" sz="2800" dirty="0" err="1"/>
              <a:t>внедряване</a:t>
            </a:r>
            <a:r>
              <a:rPr lang="ru-RU" sz="2800" dirty="0"/>
              <a:t> на </a:t>
            </a:r>
            <a:r>
              <a:rPr lang="ru-RU" sz="2800" dirty="0" err="1"/>
              <a:t>ниско</a:t>
            </a:r>
            <a:r>
              <a:rPr lang="ru-RU" sz="2800" dirty="0"/>
              <a:t> </a:t>
            </a:r>
            <a:r>
              <a:rPr lang="ru-RU" sz="2800" dirty="0" err="1"/>
              <a:t>ниво</a:t>
            </a:r>
            <a:r>
              <a:rPr lang="ru-RU" sz="2800" dirty="0"/>
              <a:t>.</a:t>
            </a:r>
          </a:p>
          <a:p>
            <a:pPr lvl="1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494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476672"/>
            <a:ext cx="7924800" cy="523832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ASP.NET </a:t>
            </a:r>
            <a:r>
              <a:rPr lang="ru-RU" sz="2800" dirty="0" err="1"/>
              <a:t>Core</a:t>
            </a:r>
            <a:r>
              <a:rPr lang="ru-RU" sz="2800" dirty="0"/>
              <a:t> MVC </a:t>
            </a:r>
            <a:r>
              <a:rPr lang="ru-RU" sz="2800" dirty="0" err="1"/>
              <a:t>уеб</a:t>
            </a:r>
            <a:r>
              <a:rPr lang="ru-RU" sz="2800" dirty="0"/>
              <a:t> разработка с </a:t>
            </a:r>
            <a:r>
              <a:rPr lang="ru-RU" sz="2800" dirty="0" err="1"/>
              <a:t>контролери</a:t>
            </a:r>
            <a:r>
              <a:rPr lang="ru-RU" sz="2800" dirty="0"/>
              <a:t> и </a:t>
            </a:r>
            <a:r>
              <a:rPr lang="ru-RU" sz="2800" dirty="0" err="1"/>
              <a:t>изгледи</a:t>
            </a:r>
            <a:r>
              <a:rPr lang="ru-RU" sz="2800" dirty="0"/>
              <a:t>. </a:t>
            </a:r>
            <a:endParaRPr lang="ru-RU" sz="2800" dirty="0" smtClean="0"/>
          </a:p>
          <a:p>
            <a:r>
              <a:rPr lang="ru-RU" sz="2800" dirty="0"/>
              <a:t>В края </a:t>
            </a:r>
            <a:r>
              <a:rPr lang="ru-RU" sz="2800" dirty="0" err="1" smtClean="0"/>
              <a:t>ще</a:t>
            </a:r>
            <a:r>
              <a:rPr lang="ru-RU" sz="2800" dirty="0" smtClean="0"/>
              <a:t> </a:t>
            </a:r>
            <a:r>
              <a:rPr lang="ru-RU" sz="2800" dirty="0" err="1"/>
              <a:t>имате</a:t>
            </a:r>
            <a:r>
              <a:rPr lang="ru-RU" sz="2800" dirty="0"/>
              <a:t> приложение, </a:t>
            </a:r>
            <a:r>
              <a:rPr lang="ru-RU" sz="2800" dirty="0" err="1"/>
              <a:t>което</a:t>
            </a:r>
            <a:r>
              <a:rPr lang="ru-RU" sz="2800" dirty="0"/>
              <a:t> </a:t>
            </a:r>
            <a:r>
              <a:rPr lang="ru-RU" sz="2800" dirty="0" err="1"/>
              <a:t>управлява</a:t>
            </a:r>
            <a:r>
              <a:rPr lang="ru-RU" sz="2800" dirty="0"/>
              <a:t> и </a:t>
            </a:r>
            <a:r>
              <a:rPr lang="ru-RU" sz="2800" dirty="0" err="1"/>
              <a:t>показва</a:t>
            </a:r>
            <a:r>
              <a:rPr lang="ru-RU" sz="2800" dirty="0"/>
              <a:t> </a:t>
            </a:r>
            <a:r>
              <a:rPr lang="ru-RU" sz="2800" dirty="0" err="1"/>
              <a:t>филмови</a:t>
            </a:r>
            <a:r>
              <a:rPr lang="ru-RU" sz="2800" dirty="0"/>
              <a:t> </a:t>
            </a:r>
            <a:r>
              <a:rPr lang="ru-RU" sz="2800" dirty="0" err="1"/>
              <a:t>данни</a:t>
            </a:r>
            <a:r>
              <a:rPr lang="ru-RU" sz="2800" dirty="0"/>
              <a:t>. </a:t>
            </a:r>
            <a:r>
              <a:rPr lang="ru-RU" sz="2800" dirty="0" err="1" smtClean="0"/>
              <a:t>Ще</a:t>
            </a:r>
            <a:r>
              <a:rPr lang="ru-RU" sz="2800" dirty="0" smtClean="0"/>
              <a:t> се научите </a:t>
            </a:r>
            <a:r>
              <a:rPr lang="ru-RU" sz="2800" dirty="0"/>
              <a:t>как да: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Създадете</a:t>
            </a:r>
            <a:r>
              <a:rPr lang="ru-RU" sz="2800" dirty="0" smtClean="0"/>
              <a:t> </a:t>
            </a:r>
            <a:r>
              <a:rPr lang="ru-RU" sz="2800" dirty="0" err="1"/>
              <a:t>уеб</a:t>
            </a:r>
            <a:r>
              <a:rPr lang="ru-RU" sz="2800" dirty="0"/>
              <a:t> приложение.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/>
              <a:t>Добавяне</a:t>
            </a:r>
            <a:r>
              <a:rPr lang="ru-RU" sz="2800" dirty="0"/>
              <a:t> </a:t>
            </a:r>
            <a:r>
              <a:rPr lang="en-US" sz="2800" smtClean="0"/>
              <a:t>scaffolding </a:t>
            </a:r>
            <a:r>
              <a:rPr lang="ru-RU" sz="2800" smtClean="0"/>
              <a:t>на </a:t>
            </a:r>
            <a:r>
              <a:rPr lang="ru-RU" sz="2800" dirty="0" err="1"/>
              <a:t>модел</a:t>
            </a:r>
            <a:r>
              <a:rPr lang="ru-RU" sz="2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Работите</a:t>
            </a:r>
            <a:r>
              <a:rPr lang="ru-RU" sz="2800" dirty="0" smtClean="0"/>
              <a:t> </a:t>
            </a:r>
            <a:r>
              <a:rPr lang="ru-RU" sz="2800" dirty="0"/>
              <a:t>с база </a:t>
            </a:r>
            <a:r>
              <a:rPr lang="ru-RU" sz="2800" dirty="0" err="1"/>
              <a:t>данни</a:t>
            </a:r>
            <a:r>
              <a:rPr lang="ru-RU" sz="2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smtClean="0"/>
              <a:t>Добавите </a:t>
            </a:r>
            <a:r>
              <a:rPr lang="ru-RU" sz="2800" dirty="0" err="1"/>
              <a:t>търсене</a:t>
            </a:r>
            <a:r>
              <a:rPr lang="ru-RU" sz="2800" dirty="0"/>
              <a:t> и </a:t>
            </a:r>
            <a:r>
              <a:rPr lang="ru-RU" sz="2800" dirty="0" err="1"/>
              <a:t>валидиране</a:t>
            </a:r>
            <a:r>
              <a:rPr lang="ru-RU" sz="2800" dirty="0"/>
              <a:t>.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3188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bg-BG" b="1" dirty="0"/>
              <a:t>Създайте уеб </a:t>
            </a:r>
            <a:r>
              <a:rPr lang="bg-BG" b="1" dirty="0" smtClean="0"/>
              <a:t>приложение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908720"/>
            <a:ext cx="7924800" cy="4806280"/>
          </a:xfrm>
        </p:spPr>
        <p:txBody>
          <a:bodyPr>
            <a:normAutofit/>
          </a:bodyPr>
          <a:lstStyle/>
          <a:p>
            <a:r>
              <a:rPr lang="ru-RU" dirty="0" err="1"/>
              <a:t>Стартирайте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 изберете </a:t>
            </a:r>
            <a:r>
              <a:rPr lang="en-US" b="1" dirty="0" smtClean="0"/>
              <a:t>Create new project</a:t>
            </a:r>
            <a:r>
              <a:rPr lang="ru-RU" dirty="0"/>
              <a:t> .</a:t>
            </a:r>
          </a:p>
          <a:p>
            <a:r>
              <a:rPr lang="ru-RU" dirty="0"/>
              <a:t>В </a:t>
            </a:r>
            <a:r>
              <a:rPr lang="ru-RU" dirty="0" err="1"/>
              <a:t>диалоговия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 </a:t>
            </a:r>
            <a:r>
              <a:rPr lang="en-US" b="1" dirty="0"/>
              <a:t> Create new project </a:t>
            </a:r>
            <a:r>
              <a:rPr lang="ru-RU" dirty="0"/>
              <a:t> изберете </a:t>
            </a:r>
            <a:r>
              <a:rPr lang="ru-RU" b="1" dirty="0"/>
              <a:t>ASP.NET </a:t>
            </a:r>
            <a:r>
              <a:rPr lang="ru-RU" b="1" dirty="0" err="1"/>
              <a:t>Core</a:t>
            </a:r>
            <a:r>
              <a:rPr lang="ru-RU" b="1" dirty="0"/>
              <a:t> </a:t>
            </a:r>
            <a:r>
              <a:rPr lang="en-US" b="1" dirty="0" smtClean="0"/>
              <a:t>web App (Model-View-Controller)</a:t>
            </a:r>
            <a:r>
              <a:rPr lang="ru-RU" dirty="0"/>
              <a:t> &gt; </a:t>
            </a:r>
            <a:r>
              <a:rPr lang="ru-RU" b="1" dirty="0" err="1"/>
              <a:t>Напред</a:t>
            </a:r>
            <a:r>
              <a:rPr lang="ru-RU" dirty="0"/>
              <a:t> .</a:t>
            </a:r>
          </a:p>
          <a:p>
            <a:r>
              <a:rPr lang="ru-RU" dirty="0"/>
              <a:t>В </a:t>
            </a:r>
            <a:r>
              <a:rPr lang="ru-RU" dirty="0" err="1"/>
              <a:t>диалоговия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 </a:t>
            </a:r>
            <a:r>
              <a:rPr lang="ru-RU" b="1" dirty="0" err="1"/>
              <a:t>Конфигуриране</a:t>
            </a:r>
            <a:r>
              <a:rPr lang="ru-RU" b="1" dirty="0"/>
              <a:t> на </a:t>
            </a:r>
            <a:r>
              <a:rPr lang="ru-RU" b="1" dirty="0" err="1"/>
              <a:t>новия</a:t>
            </a:r>
            <a:r>
              <a:rPr lang="ru-RU" b="1" dirty="0"/>
              <a:t> проект</a:t>
            </a:r>
            <a:r>
              <a:rPr lang="ru-RU" dirty="0"/>
              <a:t> </a:t>
            </a:r>
            <a:r>
              <a:rPr lang="ru-RU" dirty="0" err="1"/>
              <a:t>въведете</a:t>
            </a:r>
            <a:r>
              <a:rPr lang="ru-RU" dirty="0"/>
              <a:t> </a:t>
            </a:r>
            <a:r>
              <a:rPr lang="ru-RU" dirty="0" err="1" smtClean="0"/>
              <a:t>MvcMovie</a:t>
            </a:r>
            <a:r>
              <a:rPr lang="en-US" dirty="0" smtClean="0"/>
              <a:t> </a:t>
            </a:r>
            <a:r>
              <a:rPr lang="ru-RU" dirty="0" smtClean="0"/>
              <a:t>за</a:t>
            </a:r>
            <a:r>
              <a:rPr lang="ru-RU" dirty="0"/>
              <a:t> </a:t>
            </a:r>
            <a:r>
              <a:rPr lang="ru-RU" b="1" dirty="0" err="1"/>
              <a:t>Име</a:t>
            </a:r>
            <a:r>
              <a:rPr lang="ru-RU" dirty="0"/>
              <a:t> на </a:t>
            </a:r>
            <a:r>
              <a:rPr lang="ru-RU" b="1" dirty="0"/>
              <a:t>проект</a:t>
            </a:r>
            <a:r>
              <a:rPr lang="ru-RU" dirty="0"/>
              <a:t> . Важно е да назовете проекта </a:t>
            </a:r>
            <a:r>
              <a:rPr lang="ru-RU" i="1" dirty="0" err="1"/>
              <a:t>MvcMovie</a:t>
            </a:r>
            <a:r>
              <a:rPr lang="ru-RU" dirty="0"/>
              <a:t> . </a:t>
            </a:r>
            <a:r>
              <a:rPr lang="ru-RU" dirty="0" err="1"/>
              <a:t>Писането</a:t>
            </a:r>
            <a:r>
              <a:rPr lang="ru-RU" dirty="0"/>
              <a:t> на </a:t>
            </a:r>
            <a:r>
              <a:rPr lang="ru-RU" dirty="0" err="1"/>
              <a:t>главни</a:t>
            </a:r>
            <a:r>
              <a:rPr lang="ru-RU" dirty="0"/>
              <a:t> </a:t>
            </a:r>
            <a:r>
              <a:rPr lang="ru-RU" dirty="0" err="1"/>
              <a:t>букви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съвпада</a:t>
            </a:r>
            <a:r>
              <a:rPr lang="ru-RU" dirty="0"/>
              <a:t> с всяко </a:t>
            </a:r>
            <a:r>
              <a:rPr lang="ru-RU" dirty="0" err="1" smtClean="0"/>
              <a:t>namespace</a:t>
            </a:r>
            <a:r>
              <a:rPr lang="en-US" dirty="0" smtClean="0"/>
              <a:t> </a:t>
            </a:r>
            <a:r>
              <a:rPr lang="ru-RU" dirty="0" err="1" smtClean="0"/>
              <a:t>съвпадение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кодът</a:t>
            </a:r>
            <a:r>
              <a:rPr lang="ru-RU" dirty="0"/>
              <a:t> се копира.</a:t>
            </a:r>
          </a:p>
          <a:p>
            <a:r>
              <a:rPr lang="ru-RU" dirty="0"/>
              <a:t>Изберете </a:t>
            </a:r>
            <a:r>
              <a:rPr lang="en-US" b="1" dirty="0" smtClean="0"/>
              <a:t>Create</a:t>
            </a:r>
            <a:r>
              <a:rPr lang="ru-RU" dirty="0"/>
              <a:t> .</a:t>
            </a:r>
          </a:p>
          <a:p>
            <a:r>
              <a:rPr lang="ru-RU" dirty="0"/>
              <a:t>В </a:t>
            </a:r>
            <a:r>
              <a:rPr lang="ru-RU" dirty="0" err="1"/>
              <a:t>диалоговия</a:t>
            </a:r>
            <a:r>
              <a:rPr lang="ru-RU" dirty="0"/>
              <a:t> </a:t>
            </a:r>
            <a:r>
              <a:rPr lang="ru-RU" dirty="0" err="1"/>
              <a:t>прозорец</a:t>
            </a:r>
            <a:r>
              <a:rPr lang="ru-RU" dirty="0"/>
              <a:t> </a:t>
            </a:r>
            <a:r>
              <a:rPr lang="ru-RU" b="1" dirty="0" err="1"/>
              <a:t>Създаване</a:t>
            </a:r>
            <a:r>
              <a:rPr lang="ru-RU" b="1" dirty="0"/>
              <a:t> на ново ASP.NET </a:t>
            </a:r>
            <a:r>
              <a:rPr lang="ru-RU" b="1" dirty="0" err="1"/>
              <a:t>Core</a:t>
            </a:r>
            <a:r>
              <a:rPr lang="ru-RU" b="1" dirty="0"/>
              <a:t> </a:t>
            </a:r>
            <a:r>
              <a:rPr lang="ru-RU" b="1" dirty="0" err="1"/>
              <a:t>уеб</a:t>
            </a:r>
            <a:r>
              <a:rPr lang="ru-RU" b="1" dirty="0"/>
              <a:t> приложение</a:t>
            </a:r>
            <a:r>
              <a:rPr lang="ru-RU" dirty="0"/>
              <a:t> изберете:</a:t>
            </a:r>
          </a:p>
          <a:p>
            <a:pPr lvl="1"/>
            <a:r>
              <a:rPr lang="ru-RU" b="1" dirty="0"/>
              <a:t>.NET </a:t>
            </a:r>
            <a:r>
              <a:rPr lang="ru-RU" b="1" dirty="0" err="1"/>
              <a:t>Core</a:t>
            </a:r>
            <a:r>
              <a:rPr lang="ru-RU" dirty="0"/>
              <a:t> и </a:t>
            </a:r>
            <a:r>
              <a:rPr lang="ru-RU" b="1" dirty="0"/>
              <a:t>ASP.NET </a:t>
            </a:r>
            <a:r>
              <a:rPr lang="ru-RU" b="1" dirty="0" err="1"/>
              <a:t>Core</a:t>
            </a:r>
            <a:r>
              <a:rPr lang="ru-RU" b="1" dirty="0"/>
              <a:t> 5.0</a:t>
            </a:r>
            <a:r>
              <a:rPr lang="ru-RU" dirty="0"/>
              <a:t> в </a:t>
            </a:r>
            <a:r>
              <a:rPr lang="ru-RU" dirty="0" err="1"/>
              <a:t>падащите</a:t>
            </a:r>
            <a:r>
              <a:rPr lang="ru-RU" dirty="0"/>
              <a:t> </a:t>
            </a:r>
            <a:r>
              <a:rPr lang="ru-RU" dirty="0" err="1"/>
              <a:t>менюта</a:t>
            </a:r>
            <a:r>
              <a:rPr lang="ru-RU" dirty="0"/>
              <a:t>.</a:t>
            </a:r>
          </a:p>
          <a:p>
            <a:pPr lvl="1"/>
            <a:r>
              <a:rPr lang="ru-RU" b="1" dirty="0"/>
              <a:t>ASP.NET </a:t>
            </a:r>
            <a:r>
              <a:rPr lang="ru-RU" b="1" dirty="0" err="1"/>
              <a:t>Core</a:t>
            </a:r>
            <a:r>
              <a:rPr lang="ru-RU" b="1" dirty="0"/>
              <a:t> </a:t>
            </a:r>
            <a:r>
              <a:rPr lang="ru-RU" b="1" dirty="0" err="1"/>
              <a:t>уеб</a:t>
            </a:r>
            <a:r>
              <a:rPr lang="ru-RU" b="1" dirty="0"/>
              <a:t> приложение (</a:t>
            </a:r>
            <a:r>
              <a:rPr lang="ru-RU" b="1" dirty="0" err="1"/>
              <a:t>модел</a:t>
            </a:r>
            <a:r>
              <a:rPr lang="ru-RU" b="1" dirty="0"/>
              <a:t>-</a:t>
            </a:r>
            <a:r>
              <a:rPr lang="ru-RU" b="1" dirty="0" err="1"/>
              <a:t>изглед</a:t>
            </a:r>
            <a:r>
              <a:rPr lang="ru-RU" b="1" dirty="0"/>
              <a:t>-контролер)</a:t>
            </a:r>
            <a:r>
              <a:rPr lang="ru-RU" dirty="0"/>
              <a:t> .</a:t>
            </a:r>
          </a:p>
          <a:p>
            <a:pPr lvl="1"/>
            <a:r>
              <a:rPr lang="ru-RU" b="1" dirty="0" err="1"/>
              <a:t>Създайте</a:t>
            </a:r>
            <a:r>
              <a:rPr lang="ru-RU" dirty="0"/>
              <a:t> 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56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48128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60252" cy="470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11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713302" cy="490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269146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</TotalTime>
  <Words>120</Words>
  <Application>Microsoft Office PowerPoint</Application>
  <PresentationFormat>Презентация на цял екран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Хоризонт</vt:lpstr>
      <vt:lpstr>ASP.NET CORE MVC</vt:lpstr>
      <vt:lpstr>ASP.NET Core MVC</vt:lpstr>
      <vt:lpstr>ASP.NET Core MVC</vt:lpstr>
      <vt:lpstr>ASP.NET Core MVC</vt:lpstr>
      <vt:lpstr>Презентация на PowerPoint</vt:lpstr>
      <vt:lpstr>Създайте уеб приложение</vt:lpstr>
      <vt:lpstr>СЪЗДАВАНЕ НА УЕБ ПРИЛОЖЕНИЕ</vt:lpstr>
      <vt:lpstr>СЪЗДАВАНЕ НА УЕБ ПРИЛОЖЕНИЕ</vt:lpstr>
      <vt:lpstr>СЪЗДАВАНЕ НА УЕБ ПРИЛОЖЕНИЕ</vt:lpstr>
      <vt:lpstr>Стартирайте приложението</vt:lpstr>
      <vt:lpstr>Стартирайте приложението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4</cp:revision>
  <dcterms:created xsi:type="dcterms:W3CDTF">2021-10-12T13:18:57Z</dcterms:created>
  <dcterms:modified xsi:type="dcterms:W3CDTF">2021-10-25T10:45:31Z</dcterms:modified>
</cp:coreProperties>
</file>