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3B4-3408-4C50-B40C-E0C28F631571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D87F-D5D8-44D8-A3B9-D18E299EF34F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3B4-3408-4C50-B40C-E0C28F631571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D87F-D5D8-44D8-A3B9-D18E299EF3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3B4-3408-4C50-B40C-E0C28F631571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D87F-D5D8-44D8-A3B9-D18E299EF3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3B4-3408-4C50-B40C-E0C28F631571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D87F-D5D8-44D8-A3B9-D18E299EF34F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3B4-3408-4C50-B40C-E0C28F631571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D87F-D5D8-44D8-A3B9-D18E299EF3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3B4-3408-4C50-B40C-E0C28F631571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D87F-D5D8-44D8-A3B9-D18E299EF3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3B4-3408-4C50-B40C-E0C28F631571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D87F-D5D8-44D8-A3B9-D18E299EF3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3B4-3408-4C50-B40C-E0C28F631571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D87F-D5D8-44D8-A3B9-D18E299EF3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3B4-3408-4C50-B40C-E0C28F631571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D87F-D5D8-44D8-A3B9-D18E299EF3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3B4-3408-4C50-B40C-E0C28F631571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D87F-D5D8-44D8-A3B9-D18E299EF3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3B4-3408-4C50-B40C-E0C28F631571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D87F-D5D8-44D8-A3B9-D18E299EF3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DF533B4-3408-4C50-B40C-E0C28F631571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A67D87F-D5D8-44D8-A3B9-D18E299EF34F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ocalhost:%7bPORT%7d/HelloWorld/Welcome?name=YourName&amp;numtimes=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4800" dirty="0" smtClean="0"/>
              <a:t>Предаване на данни </a:t>
            </a:r>
            <a:r>
              <a:rPr lang="bg-BG" sz="5400" dirty="0" smtClean="0"/>
              <a:t>от </a:t>
            </a:r>
            <a:r>
              <a:rPr lang="en-US" sz="5400" b="1" dirty="0" smtClean="0"/>
              <a:t>Controller</a:t>
            </a:r>
            <a:r>
              <a:rPr lang="en-US" sz="5400" dirty="0" smtClean="0"/>
              <a:t> </a:t>
            </a:r>
            <a:r>
              <a:rPr lang="bg-BG" sz="5400" dirty="0" smtClean="0"/>
              <a:t>към </a:t>
            </a:r>
            <a:r>
              <a:rPr lang="en-US" sz="5400" b="1" dirty="0" smtClean="0"/>
              <a:t>View</a:t>
            </a:r>
            <a:endParaRPr lang="bg-BG" sz="5400" b="1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Asp.net core </a:t>
            </a:r>
            <a:r>
              <a:rPr lang="en-US" sz="6000" dirty="0" err="1" smtClean="0"/>
              <a:t>mvc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72851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Предаване на данни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466456" cy="1575910"/>
          </a:xfrm>
        </p:spPr>
        <p:txBody>
          <a:bodyPr>
            <a:normAutofit fontScale="92500"/>
          </a:bodyPr>
          <a:lstStyle/>
          <a:p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Запазете промените и посетете страницата: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hlinkClick r:id="rId2"/>
              </a:rPr>
              <a:t>https://localhost:{PORT}/</a:t>
            </a:r>
            <a:r>
              <a:rPr lang="en-US" sz="1800" dirty="0" smtClean="0">
                <a:solidFill>
                  <a:srgbClr val="0070C0"/>
                </a:solidFill>
                <a:hlinkClick r:id="rId2"/>
              </a:rPr>
              <a:t>HelloWorld/Welcome?name=YourName&amp;numtimes=4</a:t>
            </a:r>
            <a:endParaRPr lang="en-US" sz="1800" dirty="0" smtClean="0">
              <a:solidFill>
                <a:srgbClr val="0070C0"/>
              </a:solidFill>
            </a:endParaRPr>
          </a:p>
          <a:p>
            <a:r>
              <a:rPr lang="bg-BG" sz="2200" b="1" dirty="0" smtClean="0"/>
              <a:t>Как работи?</a:t>
            </a:r>
            <a:endParaRPr lang="en-US" sz="2200" b="1" dirty="0" smtClean="0"/>
          </a:p>
          <a:p>
            <a:pPr marL="0" indent="0">
              <a:buNone/>
            </a:pPr>
            <a:endParaRPr lang="bg-BG" sz="1800" dirty="0">
              <a:solidFill>
                <a:srgbClr val="0070C0"/>
              </a:solidFill>
            </a:endParaRPr>
          </a:p>
          <a:p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15" b="30722"/>
          <a:stretch/>
        </p:blipFill>
        <p:spPr bwMode="auto">
          <a:xfrm>
            <a:off x="5220072" y="1484784"/>
            <a:ext cx="3203848" cy="169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Контейнер за съдържание 3"/>
          <p:cNvSpPr txBox="1">
            <a:spLocks/>
          </p:cNvSpPr>
          <p:nvPr/>
        </p:nvSpPr>
        <p:spPr>
          <a:xfrm>
            <a:off x="753616" y="3176110"/>
            <a:ext cx="7490792" cy="262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ru-RU" sz="2400" b="1" dirty="0" err="1"/>
              <a:t>Данните</a:t>
            </a:r>
            <a:r>
              <a:rPr lang="ru-RU" sz="2400" b="1" dirty="0"/>
              <a:t> се </a:t>
            </a:r>
            <a:r>
              <a:rPr lang="ru-RU" sz="2400" b="1" dirty="0" err="1"/>
              <a:t>вземат</a:t>
            </a:r>
            <a:r>
              <a:rPr lang="ru-RU" sz="2400" b="1" dirty="0"/>
              <a:t> от URL адреса и се </a:t>
            </a:r>
            <a:r>
              <a:rPr lang="ru-RU" sz="2400" b="1" dirty="0" err="1"/>
              <a:t>предават</a:t>
            </a:r>
            <a:r>
              <a:rPr lang="ru-RU" sz="2400" b="1" dirty="0"/>
              <a:t> на контролера с </a:t>
            </a:r>
            <a:r>
              <a:rPr lang="ru-RU" sz="2400" b="1" dirty="0" err="1"/>
              <a:t>помощта</a:t>
            </a:r>
            <a:r>
              <a:rPr lang="ru-RU" sz="2400" b="1" dirty="0"/>
              <a:t> на </a:t>
            </a:r>
            <a:r>
              <a:rPr lang="ru-RU" sz="2400" b="1" dirty="0" err="1"/>
              <a:t>модела</a:t>
            </a:r>
            <a:r>
              <a:rPr lang="ru-RU" sz="2400" b="1" dirty="0"/>
              <a:t> MVC. </a:t>
            </a:r>
            <a:endParaRPr lang="en-US" sz="2400" b="1" dirty="0" smtClean="0"/>
          </a:p>
          <a:p>
            <a:pPr>
              <a:buFont typeface="Wingdings" pitchFamily="2" charset="2"/>
              <a:buChar char="ü"/>
            </a:pPr>
            <a:r>
              <a:rPr lang="ru-RU" sz="2400" b="1" dirty="0" err="1" smtClean="0"/>
              <a:t>Контролерът</a:t>
            </a:r>
            <a:r>
              <a:rPr lang="ru-RU" sz="2400" b="1" dirty="0" smtClean="0"/>
              <a:t> </a:t>
            </a:r>
            <a:r>
              <a:rPr lang="ru-RU" sz="2400" b="1" dirty="0" err="1"/>
              <a:t>пакетира</a:t>
            </a:r>
            <a:r>
              <a:rPr lang="ru-RU" sz="2400" b="1" dirty="0"/>
              <a:t> </a:t>
            </a:r>
            <a:r>
              <a:rPr lang="ru-RU" sz="2400" b="1" dirty="0" err="1"/>
              <a:t>данните</a:t>
            </a:r>
            <a:r>
              <a:rPr lang="ru-RU" sz="2400" b="1" dirty="0"/>
              <a:t> в речник на </a:t>
            </a:r>
            <a:r>
              <a:rPr lang="ru-RU" sz="2400" b="1" dirty="0" err="1">
                <a:solidFill>
                  <a:schemeClr val="tx2">
                    <a:lumMod val="75000"/>
                  </a:schemeClr>
                </a:solidFill>
              </a:rPr>
              <a:t>ViewData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b="1" dirty="0"/>
              <a:t>и </a:t>
            </a:r>
            <a:r>
              <a:rPr lang="ru-RU" sz="2400" b="1" dirty="0" err="1"/>
              <a:t>предава</a:t>
            </a:r>
            <a:r>
              <a:rPr lang="ru-RU" sz="2400" b="1" dirty="0"/>
              <a:t> </a:t>
            </a:r>
            <a:r>
              <a:rPr lang="ru-RU" sz="2400" b="1" dirty="0" err="1"/>
              <a:t>този</a:t>
            </a:r>
            <a:r>
              <a:rPr lang="ru-RU" sz="2400" b="1" dirty="0"/>
              <a:t> </a:t>
            </a:r>
            <a:r>
              <a:rPr lang="ru-RU" sz="2400" b="1" dirty="0" err="1"/>
              <a:t>обект</a:t>
            </a:r>
            <a:r>
              <a:rPr lang="ru-RU" sz="2400" b="1" dirty="0"/>
              <a:t> на </a:t>
            </a:r>
            <a:r>
              <a:rPr lang="ru-RU" sz="2400" b="1" dirty="0" err="1"/>
              <a:t>изгледа</a:t>
            </a:r>
            <a:r>
              <a:rPr lang="ru-RU" sz="2400" b="1" dirty="0"/>
              <a:t>. </a:t>
            </a:r>
            <a:endParaRPr lang="en-US" sz="2400" b="1" dirty="0" smtClean="0"/>
          </a:p>
          <a:p>
            <a:pPr>
              <a:buFont typeface="Wingdings" pitchFamily="2" charset="2"/>
              <a:buChar char="ü"/>
            </a:pPr>
            <a:r>
              <a:rPr lang="ru-RU" sz="2400" b="1" dirty="0" smtClean="0"/>
              <a:t>След </a:t>
            </a:r>
            <a:r>
              <a:rPr lang="ru-RU" sz="2400" b="1" dirty="0" err="1"/>
              <a:t>това</a:t>
            </a:r>
            <a:r>
              <a:rPr lang="ru-RU" sz="2400" b="1" dirty="0"/>
              <a:t> </a:t>
            </a:r>
            <a:r>
              <a:rPr lang="ru-RU" sz="2400" b="1" dirty="0" err="1"/>
              <a:t>изгледът</a:t>
            </a:r>
            <a:r>
              <a:rPr lang="ru-RU" sz="2400" b="1" dirty="0"/>
              <a:t> </a:t>
            </a:r>
            <a:r>
              <a:rPr lang="ru-RU" sz="2400" b="1" dirty="0" err="1"/>
              <a:t>изобразява</a:t>
            </a:r>
            <a:r>
              <a:rPr lang="ru-RU" sz="2400" b="1" dirty="0"/>
              <a:t> </a:t>
            </a:r>
            <a:r>
              <a:rPr lang="ru-RU" sz="2400" b="1" dirty="0" err="1"/>
              <a:t>данните</a:t>
            </a:r>
            <a:r>
              <a:rPr lang="ru-RU" sz="2400" b="1" dirty="0"/>
              <a:t> </a:t>
            </a:r>
            <a:r>
              <a:rPr lang="ru-RU" sz="2400" b="1" dirty="0" err="1"/>
              <a:t>като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ru-RU" sz="2400" b="1" dirty="0"/>
              <a:t> в </a:t>
            </a:r>
            <a:r>
              <a:rPr lang="ru-RU" sz="2400" b="1" dirty="0" err="1"/>
              <a:t>браузъра</a:t>
            </a:r>
            <a:r>
              <a:rPr lang="ru-RU" sz="2400" b="1" dirty="0"/>
              <a:t>.</a:t>
            </a:r>
            <a:endParaRPr lang="bg-BG" sz="2400" b="1" dirty="0"/>
          </a:p>
        </p:txBody>
      </p:sp>
    </p:spTree>
    <p:extLst>
      <p:ext uri="{BB962C8B-B14F-4D97-AF65-F5344CB8AC3E}">
        <p14:creationId xmlns:p14="http://schemas.microsoft.com/office/powerpoint/2010/main" val="19084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Предаване на данни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10872" cy="3989040"/>
          </a:xfrm>
        </p:spPr>
        <p:txBody>
          <a:bodyPr>
            <a:normAutofit/>
          </a:bodyPr>
          <a:lstStyle/>
          <a:p>
            <a:r>
              <a:rPr lang="ru-RU" sz="2800" dirty="0"/>
              <a:t>В </a:t>
            </a:r>
            <a:r>
              <a:rPr lang="ru-RU" sz="2800" dirty="0" err="1" smtClean="0"/>
              <a:t>предишн</a:t>
            </a:r>
            <a:r>
              <a:rPr lang="bg-BG" sz="2800" dirty="0" err="1" smtClean="0"/>
              <a:t>ия</a:t>
            </a:r>
            <a:r>
              <a:rPr lang="ru-RU" sz="2800" dirty="0" smtClean="0"/>
              <a:t> пример </a:t>
            </a:r>
            <a:r>
              <a:rPr lang="ru-RU" sz="2800" dirty="0" err="1" smtClean="0"/>
              <a:t>речникът</a:t>
            </a:r>
            <a:r>
              <a:rPr lang="ru-RU" sz="2800" dirty="0" smtClean="0"/>
              <a:t> 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ViewData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dirty="0" err="1"/>
              <a:t>беше</a:t>
            </a:r>
            <a:r>
              <a:rPr lang="ru-RU" sz="2800" dirty="0"/>
              <a:t> </a:t>
            </a:r>
            <a:r>
              <a:rPr lang="ru-RU" sz="2800" dirty="0" err="1"/>
              <a:t>използван</a:t>
            </a:r>
            <a:r>
              <a:rPr lang="ru-RU" sz="2800" dirty="0"/>
              <a:t> за </a:t>
            </a:r>
            <a:r>
              <a:rPr lang="ru-RU" sz="2800" dirty="0" err="1"/>
              <a:t>предаване</a:t>
            </a:r>
            <a:r>
              <a:rPr lang="ru-RU" sz="2800" dirty="0"/>
              <a:t> на </a:t>
            </a:r>
            <a:r>
              <a:rPr lang="ru-RU" sz="2800" dirty="0" err="1"/>
              <a:t>данни</a:t>
            </a:r>
            <a:r>
              <a:rPr lang="ru-RU" sz="2800" dirty="0"/>
              <a:t> от контролера </a:t>
            </a:r>
            <a:r>
              <a:rPr lang="ru-RU" sz="2800" dirty="0" err="1"/>
              <a:t>към</a:t>
            </a:r>
            <a:r>
              <a:rPr lang="ru-RU" sz="2800" dirty="0"/>
              <a:t> </a:t>
            </a:r>
            <a:r>
              <a:rPr lang="ru-RU" sz="2800" dirty="0" err="1" smtClean="0"/>
              <a:t>изгледа</a:t>
            </a:r>
            <a:r>
              <a:rPr lang="ru-RU" sz="2800" dirty="0" smtClean="0"/>
              <a:t>. </a:t>
            </a:r>
          </a:p>
          <a:p>
            <a:r>
              <a:rPr lang="ru-RU" sz="2800" dirty="0" err="1" smtClean="0"/>
              <a:t>По-късно</a:t>
            </a:r>
            <a:r>
              <a:rPr lang="ru-RU" sz="2800" dirty="0" smtClean="0"/>
              <a:t>, </a:t>
            </a:r>
            <a:r>
              <a:rPr lang="ru-RU" sz="2800" dirty="0" err="1" smtClean="0"/>
              <a:t>ще</a:t>
            </a:r>
            <a:r>
              <a:rPr lang="ru-RU" sz="2800" dirty="0" smtClean="0"/>
              <a:t> </a:t>
            </a:r>
            <a:r>
              <a:rPr lang="ru-RU" sz="2800" dirty="0" err="1" smtClean="0"/>
              <a:t>започнем</a:t>
            </a:r>
            <a:r>
              <a:rPr lang="ru-RU" sz="2800" dirty="0" smtClean="0"/>
              <a:t> да </a:t>
            </a:r>
            <a:r>
              <a:rPr lang="ru-RU" sz="2800" smtClean="0"/>
              <a:t>използваме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ModelView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dirty="0"/>
              <a:t>за </a:t>
            </a:r>
            <a:r>
              <a:rPr lang="ru-RU" sz="2800" dirty="0" err="1"/>
              <a:t>предаване</a:t>
            </a:r>
            <a:r>
              <a:rPr lang="ru-RU" sz="2800" dirty="0"/>
              <a:t> на </a:t>
            </a:r>
            <a:r>
              <a:rPr lang="ru-RU" sz="2800" dirty="0" err="1"/>
              <a:t>данни</a:t>
            </a:r>
            <a:r>
              <a:rPr lang="ru-RU" sz="2800" dirty="0"/>
              <a:t> от </a:t>
            </a:r>
            <a:r>
              <a:rPr lang="ru-RU" sz="2800" dirty="0" smtClean="0"/>
              <a:t>контролер</a:t>
            </a:r>
            <a:r>
              <a:rPr lang="en-US" sz="2800" dirty="0" smtClean="0"/>
              <a:t>a</a:t>
            </a:r>
            <a:r>
              <a:rPr lang="ru-RU" sz="2800" dirty="0" smtClean="0"/>
              <a:t> </a:t>
            </a:r>
            <a:r>
              <a:rPr lang="ru-RU" sz="2800" dirty="0" err="1"/>
              <a:t>към</a:t>
            </a:r>
            <a:r>
              <a:rPr lang="ru-RU" sz="2800" dirty="0"/>
              <a:t> </a:t>
            </a:r>
            <a:r>
              <a:rPr lang="ru-RU" sz="2800" dirty="0" err="1" smtClean="0"/>
              <a:t>изглед</a:t>
            </a:r>
            <a:r>
              <a:rPr lang="en-US" sz="2800" dirty="0" smtClean="0"/>
              <a:t>a</a:t>
            </a:r>
            <a:r>
              <a:rPr lang="ru-RU" sz="2800" dirty="0" smtClean="0"/>
              <a:t>. </a:t>
            </a:r>
            <a:endParaRPr lang="en-US" sz="2800" dirty="0" smtClean="0"/>
          </a:p>
          <a:p>
            <a:r>
              <a:rPr lang="ru-RU" sz="2800" dirty="0" err="1" smtClean="0"/>
              <a:t>Подходът</a:t>
            </a:r>
            <a:r>
              <a:rPr lang="ru-RU" sz="2800" dirty="0" smtClean="0"/>
              <a:t> </a:t>
            </a:r>
            <a:r>
              <a:rPr lang="ru-RU" sz="2800" dirty="0"/>
              <a:t>на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ModelView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800" dirty="0" smtClean="0"/>
              <a:t>за </a:t>
            </a:r>
            <a:r>
              <a:rPr lang="ru-RU" sz="2800" dirty="0" err="1"/>
              <a:t>предаване</a:t>
            </a:r>
            <a:r>
              <a:rPr lang="ru-RU" sz="2800" dirty="0"/>
              <a:t> на </a:t>
            </a:r>
            <a:r>
              <a:rPr lang="ru-RU" sz="2800" dirty="0" err="1"/>
              <a:t>данни</a:t>
            </a:r>
            <a:r>
              <a:rPr lang="ru-RU" sz="2800" dirty="0"/>
              <a:t> е за </a:t>
            </a:r>
            <a:r>
              <a:rPr lang="ru-RU" sz="2800" dirty="0" err="1"/>
              <a:t>предпочитане</a:t>
            </a:r>
            <a:r>
              <a:rPr lang="ru-RU" sz="2800" dirty="0"/>
              <a:t> пред речника на </a:t>
            </a:r>
            <a:r>
              <a:rPr lang="ru-RU" sz="2800" dirty="0" err="1"/>
              <a:t>ViewData</a:t>
            </a:r>
            <a:r>
              <a:rPr lang="ru-RU" sz="2800" dirty="0"/>
              <a:t>.</a:t>
            </a:r>
            <a:endParaRPr lang="bg-BG" sz="2800" dirty="0"/>
          </a:p>
          <a:p>
            <a:endParaRPr lang="bg-BG" dirty="0"/>
          </a:p>
        </p:txBody>
      </p:sp>
      <p:sp>
        <p:nvSpPr>
          <p:cNvPr id="8" name="Контейнер за съдържание 3"/>
          <p:cNvSpPr txBox="1">
            <a:spLocks/>
          </p:cNvSpPr>
          <p:nvPr/>
        </p:nvSpPr>
        <p:spPr>
          <a:xfrm>
            <a:off x="753616" y="3176110"/>
            <a:ext cx="7490792" cy="262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lang="bg-BG" sz="2400" b="1" dirty="0"/>
          </a:p>
        </p:txBody>
      </p:sp>
    </p:spTree>
    <p:extLst>
      <p:ext uri="{BB962C8B-B14F-4D97-AF65-F5344CB8AC3E}">
        <p14:creationId xmlns:p14="http://schemas.microsoft.com/office/powerpoint/2010/main" val="52330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Предаване на данни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200" dirty="0" err="1"/>
              <a:t>Приложението</a:t>
            </a:r>
            <a:r>
              <a:rPr lang="ru-RU" sz="2200" dirty="0"/>
              <a:t> MVC </a:t>
            </a:r>
            <a:r>
              <a:rPr lang="ru-RU" sz="2200" dirty="0" err="1"/>
              <a:t>има</a:t>
            </a:r>
            <a:r>
              <a:rPr lang="ru-RU" sz="2200" dirty="0"/>
              <a:t> "V" (</a:t>
            </a:r>
            <a:r>
              <a:rPr lang="ru-RU" sz="2200" dirty="0" err="1"/>
              <a:t>изглед</a:t>
            </a:r>
            <a:r>
              <a:rPr lang="ru-RU" sz="2200" dirty="0"/>
              <a:t>), "C" (контролер), но все </a:t>
            </a:r>
            <a:r>
              <a:rPr lang="ru-RU" sz="2200" dirty="0" err="1"/>
              <a:t>още</a:t>
            </a:r>
            <a:r>
              <a:rPr lang="ru-RU" sz="2200" dirty="0"/>
              <a:t> </a:t>
            </a:r>
            <a:r>
              <a:rPr lang="ru-RU" sz="2200" dirty="0" err="1"/>
              <a:t>няма</a:t>
            </a:r>
            <a:r>
              <a:rPr lang="ru-RU" sz="2200" dirty="0"/>
              <a:t> "M" (</a:t>
            </a:r>
            <a:r>
              <a:rPr lang="ru-RU" sz="2200" dirty="0" err="1"/>
              <a:t>модел</a:t>
            </a:r>
            <a:r>
              <a:rPr lang="ru-RU" sz="2200" dirty="0"/>
              <a:t>).</a:t>
            </a:r>
            <a:endParaRPr lang="ru-RU" sz="2200" dirty="0" smtClean="0"/>
          </a:p>
          <a:p>
            <a:r>
              <a:rPr lang="ru-RU" sz="2200" dirty="0" err="1" smtClean="0"/>
              <a:t>Действията</a:t>
            </a:r>
            <a:r>
              <a:rPr lang="ru-RU" sz="2200" dirty="0" smtClean="0"/>
              <a:t> </a:t>
            </a:r>
            <a:r>
              <a:rPr lang="ru-RU" sz="2200" dirty="0"/>
              <a:t>на контролера се </a:t>
            </a:r>
            <a:r>
              <a:rPr lang="ru-RU" sz="2200" dirty="0" err="1"/>
              <a:t>извикват</a:t>
            </a:r>
            <a:r>
              <a:rPr lang="ru-RU" sz="2200" dirty="0"/>
              <a:t> в отговор на </a:t>
            </a:r>
            <a:r>
              <a:rPr lang="ru-RU" sz="2200" dirty="0" err="1"/>
              <a:t>входяща</a:t>
            </a:r>
            <a:r>
              <a:rPr lang="ru-RU" sz="2200" dirty="0"/>
              <a:t> URL заявка. </a:t>
            </a:r>
            <a:endParaRPr lang="ru-RU" sz="2200" dirty="0" smtClean="0"/>
          </a:p>
          <a:p>
            <a:r>
              <a:rPr lang="ru-RU" sz="2200" dirty="0" err="1" smtClean="0"/>
              <a:t>Класът</a:t>
            </a:r>
            <a:r>
              <a:rPr lang="ru-RU" sz="2200" dirty="0" smtClean="0"/>
              <a:t> </a:t>
            </a:r>
            <a:r>
              <a:rPr lang="ru-RU" sz="2200" dirty="0"/>
              <a:t>контролер е </a:t>
            </a:r>
            <a:r>
              <a:rPr lang="ru-RU" sz="2200" dirty="0" err="1"/>
              <a:t>мястото</a:t>
            </a:r>
            <a:r>
              <a:rPr lang="ru-RU" sz="2200" dirty="0"/>
              <a:t>, </a:t>
            </a:r>
            <a:r>
              <a:rPr lang="ru-RU" sz="2200" dirty="0" err="1"/>
              <a:t>където</a:t>
            </a:r>
            <a:r>
              <a:rPr lang="ru-RU" sz="2200" dirty="0"/>
              <a:t> е написан </a:t>
            </a:r>
            <a:r>
              <a:rPr lang="ru-RU" sz="2200" dirty="0" err="1"/>
              <a:t>кодът</a:t>
            </a:r>
            <a:r>
              <a:rPr lang="ru-RU" sz="2200" dirty="0"/>
              <a:t>, </a:t>
            </a:r>
            <a:r>
              <a:rPr lang="ru-RU" sz="2200" dirty="0" err="1"/>
              <a:t>който</a:t>
            </a:r>
            <a:r>
              <a:rPr lang="ru-RU" sz="2200" dirty="0"/>
              <a:t> </a:t>
            </a:r>
            <a:r>
              <a:rPr lang="ru-RU" sz="2200" dirty="0" err="1"/>
              <a:t>обработва</a:t>
            </a:r>
            <a:r>
              <a:rPr lang="ru-RU" sz="2200" dirty="0"/>
              <a:t> </a:t>
            </a:r>
            <a:r>
              <a:rPr lang="ru-RU" sz="2200" dirty="0" err="1"/>
              <a:t>входящите</a:t>
            </a:r>
            <a:r>
              <a:rPr lang="ru-RU" sz="2200" dirty="0"/>
              <a:t> заявки на </a:t>
            </a:r>
            <a:r>
              <a:rPr lang="ru-RU" sz="2200" dirty="0" err="1"/>
              <a:t>браузъра</a:t>
            </a:r>
            <a:r>
              <a:rPr lang="ru-RU" sz="2200" dirty="0"/>
              <a:t>. </a:t>
            </a:r>
            <a:endParaRPr lang="ru-RU" sz="2200" dirty="0" smtClean="0"/>
          </a:p>
          <a:p>
            <a:r>
              <a:rPr lang="ru-RU" sz="2200" dirty="0" err="1" smtClean="0"/>
              <a:t>Контролерът</a:t>
            </a:r>
            <a:r>
              <a:rPr lang="ru-RU" sz="2200" dirty="0" smtClean="0"/>
              <a:t> </a:t>
            </a:r>
            <a:r>
              <a:rPr lang="ru-RU" sz="2200" dirty="0" err="1"/>
              <a:t>извлича</a:t>
            </a:r>
            <a:r>
              <a:rPr lang="ru-RU" sz="2200" dirty="0"/>
              <a:t> </a:t>
            </a:r>
            <a:r>
              <a:rPr lang="ru-RU" sz="2200" dirty="0" err="1"/>
              <a:t>данни</a:t>
            </a:r>
            <a:r>
              <a:rPr lang="ru-RU" sz="2200" dirty="0"/>
              <a:t> от </a:t>
            </a:r>
            <a:r>
              <a:rPr lang="ru-RU" sz="2200" dirty="0" err="1" smtClean="0"/>
              <a:t>източника</a:t>
            </a:r>
            <a:r>
              <a:rPr lang="ru-RU" sz="2200" dirty="0" smtClean="0"/>
              <a:t> </a:t>
            </a:r>
            <a:r>
              <a:rPr lang="ru-RU" sz="2200" dirty="0"/>
              <a:t>на </a:t>
            </a:r>
            <a:r>
              <a:rPr lang="ru-RU" sz="2200" dirty="0" err="1"/>
              <a:t>данни</a:t>
            </a:r>
            <a:r>
              <a:rPr lang="ru-RU" sz="2200" dirty="0"/>
              <a:t> и </a:t>
            </a:r>
            <a:r>
              <a:rPr lang="ru-RU" sz="2200" dirty="0" err="1"/>
              <a:t>решава</a:t>
            </a:r>
            <a:r>
              <a:rPr lang="ru-RU" sz="2200" dirty="0"/>
              <a:t> </a:t>
            </a:r>
            <a:r>
              <a:rPr lang="ru-RU" sz="2200" dirty="0" err="1"/>
              <a:t>какъв</a:t>
            </a:r>
            <a:r>
              <a:rPr lang="ru-RU" sz="2200" dirty="0"/>
              <a:t> тип отговор да </a:t>
            </a:r>
            <a:r>
              <a:rPr lang="ru-RU" sz="2200" dirty="0" err="1"/>
              <a:t>изпрати</a:t>
            </a:r>
            <a:r>
              <a:rPr lang="ru-RU" sz="2200" dirty="0"/>
              <a:t> обратно на </a:t>
            </a:r>
            <a:r>
              <a:rPr lang="ru-RU" sz="2200" dirty="0" err="1"/>
              <a:t>браузъра</a:t>
            </a:r>
            <a:r>
              <a:rPr lang="ru-RU" sz="2200" dirty="0"/>
              <a:t>. </a:t>
            </a:r>
            <a:endParaRPr lang="ru-RU" sz="2200" dirty="0" smtClean="0"/>
          </a:p>
          <a:p>
            <a:r>
              <a:rPr lang="ru-RU" sz="2200" dirty="0" err="1" smtClean="0"/>
              <a:t>Шаблоните</a:t>
            </a:r>
            <a:r>
              <a:rPr lang="ru-RU" sz="2200" dirty="0" smtClean="0"/>
              <a:t> </a:t>
            </a:r>
            <a:r>
              <a:rPr lang="ru-RU" sz="2200" dirty="0"/>
              <a:t>за </a:t>
            </a:r>
            <a:r>
              <a:rPr lang="ru-RU" sz="2200" dirty="0" err="1"/>
              <a:t>изглед</a:t>
            </a:r>
            <a:r>
              <a:rPr lang="ru-RU" sz="2200" dirty="0"/>
              <a:t> </a:t>
            </a:r>
            <a:r>
              <a:rPr lang="ru-RU" sz="2200" dirty="0" err="1"/>
              <a:t>могат</a:t>
            </a:r>
            <a:r>
              <a:rPr lang="ru-RU" sz="2200" dirty="0"/>
              <a:t> да се </a:t>
            </a:r>
            <a:r>
              <a:rPr lang="ru-RU" sz="2200" dirty="0" err="1"/>
              <a:t>използват</a:t>
            </a:r>
            <a:r>
              <a:rPr lang="ru-RU" sz="2200" dirty="0"/>
              <a:t> от </a:t>
            </a:r>
            <a:r>
              <a:rPr lang="ru-RU" sz="2200" dirty="0" smtClean="0"/>
              <a:t>контролера </a:t>
            </a:r>
            <a:r>
              <a:rPr lang="ru-RU" sz="2200" dirty="0"/>
              <a:t>за </a:t>
            </a:r>
            <a:r>
              <a:rPr lang="ru-RU" sz="2200" dirty="0" err="1"/>
              <a:t>генериране</a:t>
            </a:r>
            <a:r>
              <a:rPr lang="ru-RU" sz="2200" dirty="0"/>
              <a:t> и </a:t>
            </a:r>
            <a:r>
              <a:rPr lang="ru-RU" sz="2200" dirty="0" err="1"/>
              <a:t>форматиране</a:t>
            </a:r>
            <a:r>
              <a:rPr lang="ru-RU" sz="2200" dirty="0"/>
              <a:t> на HTML отговор </a:t>
            </a:r>
            <a:r>
              <a:rPr lang="ru-RU" sz="2200" dirty="0" err="1"/>
              <a:t>към</a:t>
            </a:r>
            <a:r>
              <a:rPr lang="ru-RU" sz="2200" dirty="0"/>
              <a:t> </a:t>
            </a:r>
            <a:r>
              <a:rPr lang="ru-RU" sz="2200" dirty="0" err="1"/>
              <a:t>браузъра</a:t>
            </a:r>
            <a:r>
              <a:rPr lang="ru-RU" sz="2400" dirty="0"/>
              <a:t>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7579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Предаване на данни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Контролерите</a:t>
            </a:r>
            <a:r>
              <a:rPr lang="ru-RU" sz="2400" dirty="0"/>
              <a:t>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отговорни</a:t>
            </a:r>
            <a:r>
              <a:rPr lang="ru-RU" sz="2400" dirty="0"/>
              <a:t> за </a:t>
            </a:r>
            <a:r>
              <a:rPr lang="ru-RU" sz="2400" dirty="0" err="1"/>
              <a:t>предоставянето</a:t>
            </a:r>
            <a:r>
              <a:rPr lang="ru-RU" sz="2400" dirty="0"/>
              <a:t> на </a:t>
            </a:r>
            <a:r>
              <a:rPr lang="ru-RU" sz="2400" dirty="0" err="1"/>
              <a:t>необходимите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, за да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шаблонът</a:t>
            </a:r>
            <a:r>
              <a:rPr lang="ru-RU" sz="2400" dirty="0"/>
              <a:t> за </a:t>
            </a:r>
            <a:r>
              <a:rPr lang="ru-RU" sz="2400" dirty="0" err="1"/>
              <a:t>изглед</a:t>
            </a:r>
            <a:r>
              <a:rPr lang="ru-RU" sz="2400" dirty="0"/>
              <a:t> да </a:t>
            </a:r>
            <a:r>
              <a:rPr lang="ru-RU" sz="2400" dirty="0" err="1"/>
              <a:t>даде</a:t>
            </a:r>
            <a:r>
              <a:rPr lang="ru-RU" sz="2400" dirty="0"/>
              <a:t> отговор</a:t>
            </a:r>
            <a:r>
              <a:rPr lang="ru-RU" sz="2400" dirty="0" smtClean="0"/>
              <a:t>.</a:t>
            </a:r>
          </a:p>
          <a:p>
            <a:r>
              <a:rPr lang="ru-RU" sz="2400" dirty="0" err="1" smtClean="0"/>
              <a:t>Шаблоните</a:t>
            </a:r>
            <a:r>
              <a:rPr lang="ru-RU" sz="2400" dirty="0" smtClean="0"/>
              <a:t> за </a:t>
            </a:r>
            <a:r>
              <a:rPr lang="ru-RU" sz="2400" dirty="0" err="1" smtClean="0"/>
              <a:t>изглед</a:t>
            </a:r>
            <a:r>
              <a:rPr lang="ru-RU" sz="2400" dirty="0" smtClean="0"/>
              <a:t> </a:t>
            </a:r>
            <a:r>
              <a:rPr lang="ru-RU" sz="2400" b="1" dirty="0" smtClean="0"/>
              <a:t>НЕ </a:t>
            </a:r>
            <a:r>
              <a:rPr lang="ru-RU" sz="2400" b="1" dirty="0" err="1" smtClean="0"/>
              <a:t>трябва</a:t>
            </a:r>
            <a:r>
              <a:rPr lang="ru-RU" sz="2400" b="1" dirty="0" smtClean="0"/>
              <a:t> </a:t>
            </a:r>
            <a:r>
              <a:rPr lang="ru-RU" sz="2400" dirty="0" smtClean="0"/>
              <a:t>да:</a:t>
            </a:r>
          </a:p>
          <a:p>
            <a:pPr lvl="1">
              <a:buFont typeface="Wingdings" pitchFamily="2" charset="2"/>
              <a:buChar char="ü"/>
            </a:pPr>
            <a:r>
              <a:rPr lang="ru-RU" sz="2400" dirty="0" smtClean="0"/>
              <a:t>Правят </a:t>
            </a:r>
            <a:r>
              <a:rPr lang="ru-RU" sz="2400" dirty="0"/>
              <a:t>бизнес </a:t>
            </a:r>
            <a:r>
              <a:rPr lang="ru-RU" sz="2400" dirty="0" err="1" smtClean="0"/>
              <a:t>логиката</a:t>
            </a:r>
            <a:endParaRPr lang="ru-RU" sz="2400" dirty="0" smtClean="0"/>
          </a:p>
          <a:p>
            <a:pPr lvl="1">
              <a:buFont typeface="Wingdings" pitchFamily="2" charset="2"/>
              <a:buChar char="ü"/>
            </a:pPr>
            <a:r>
              <a:rPr lang="ru-RU" sz="2400" dirty="0" err="1" smtClean="0"/>
              <a:t>Взаимодействат</a:t>
            </a:r>
            <a:r>
              <a:rPr lang="ru-RU" sz="2400" dirty="0" smtClean="0"/>
              <a:t> </a:t>
            </a:r>
            <a:r>
              <a:rPr lang="ru-RU" sz="2400" dirty="0" err="1"/>
              <a:t>директно</a:t>
            </a:r>
            <a:r>
              <a:rPr lang="ru-RU" sz="2400" dirty="0"/>
              <a:t> с база </a:t>
            </a:r>
            <a:r>
              <a:rPr lang="ru-RU" sz="2400" dirty="0" err="1"/>
              <a:t>данни</a:t>
            </a:r>
            <a:r>
              <a:rPr lang="ru-RU" sz="24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ru-RU" sz="2400" dirty="0" err="1" smtClean="0"/>
              <a:t>Шаблонът</a:t>
            </a:r>
            <a:r>
              <a:rPr lang="ru-RU" sz="2400" dirty="0" smtClean="0"/>
              <a:t> </a:t>
            </a:r>
            <a:r>
              <a:rPr lang="ru-RU" sz="2400" dirty="0"/>
              <a:t>за </a:t>
            </a:r>
            <a:r>
              <a:rPr lang="ru-RU" sz="2400" dirty="0" err="1"/>
              <a:t>изглед</a:t>
            </a:r>
            <a:r>
              <a:rPr lang="ru-RU" sz="2400" dirty="0"/>
              <a:t> </a:t>
            </a:r>
            <a:r>
              <a:rPr lang="ru-RU" sz="2400" dirty="0" err="1"/>
              <a:t>трябва</a:t>
            </a:r>
            <a:r>
              <a:rPr lang="ru-RU" sz="2400" dirty="0"/>
              <a:t> да </a:t>
            </a:r>
            <a:r>
              <a:rPr lang="ru-RU" sz="2400" dirty="0" err="1"/>
              <a:t>работи</a:t>
            </a:r>
            <a:r>
              <a:rPr lang="ru-RU" sz="2400" dirty="0"/>
              <a:t> само с </a:t>
            </a:r>
            <a:r>
              <a:rPr lang="ru-RU" sz="2400" dirty="0" err="1"/>
              <a:t>данните</a:t>
            </a:r>
            <a:r>
              <a:rPr lang="ru-RU" sz="2400" dirty="0"/>
              <a:t>, </a:t>
            </a:r>
            <a:r>
              <a:rPr lang="ru-RU" sz="2400" dirty="0" err="1"/>
              <a:t>предоставени</a:t>
            </a:r>
            <a:r>
              <a:rPr lang="ru-RU" sz="2400" dirty="0"/>
              <a:t> </a:t>
            </a:r>
            <a:r>
              <a:rPr lang="ru-RU" sz="2400" dirty="0" err="1"/>
              <a:t>му</a:t>
            </a:r>
            <a:r>
              <a:rPr lang="ru-RU" sz="2400" dirty="0"/>
              <a:t> от контролера.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51307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Предаване на данни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Поддържането</a:t>
            </a:r>
            <a:r>
              <a:rPr lang="ru-RU" sz="2400" dirty="0"/>
              <a:t> на </a:t>
            </a:r>
            <a:r>
              <a:rPr lang="ru-RU" sz="2400" dirty="0" err="1"/>
              <a:t>това</a:t>
            </a:r>
            <a:r>
              <a:rPr lang="ru-RU" sz="2400" dirty="0"/>
              <a:t> „</a:t>
            </a:r>
            <a:r>
              <a:rPr lang="ru-RU" sz="2400" dirty="0" err="1"/>
              <a:t>разделяне</a:t>
            </a:r>
            <a:r>
              <a:rPr lang="ru-RU" sz="2400" dirty="0"/>
              <a:t> на </a:t>
            </a:r>
            <a:r>
              <a:rPr lang="ru-RU" sz="2400" dirty="0" err="1"/>
              <a:t>грижите</a:t>
            </a:r>
            <a:r>
              <a:rPr lang="ru-RU" sz="2400" dirty="0" smtClean="0"/>
              <a:t>“ (</a:t>
            </a:r>
            <a:r>
              <a:rPr lang="en-US" sz="2400" dirty="0"/>
              <a:t>separation of concerns</a:t>
            </a:r>
            <a:r>
              <a:rPr lang="ru-RU" sz="2400" dirty="0" smtClean="0"/>
              <a:t>) </a:t>
            </a:r>
            <a:r>
              <a:rPr lang="ru-RU" sz="2400" dirty="0" err="1"/>
              <a:t>помага</a:t>
            </a:r>
            <a:r>
              <a:rPr lang="ru-RU" sz="2400" dirty="0"/>
              <a:t> </a:t>
            </a:r>
            <a:r>
              <a:rPr lang="ru-RU" sz="2400" dirty="0" err="1" smtClean="0"/>
              <a:t>кодът</a:t>
            </a:r>
            <a:r>
              <a:rPr lang="ru-RU" sz="2400" dirty="0" smtClean="0"/>
              <a:t> да се </a:t>
            </a:r>
            <a:r>
              <a:rPr lang="ru-RU" sz="2400" dirty="0" err="1" smtClean="0"/>
              <a:t>запази</a:t>
            </a:r>
            <a:r>
              <a:rPr lang="ru-RU" sz="2400" dirty="0" smtClean="0"/>
              <a:t>:</a:t>
            </a:r>
          </a:p>
          <a:p>
            <a:pPr lvl="1"/>
            <a:r>
              <a:rPr lang="ru-RU" sz="2400" dirty="0" smtClean="0"/>
              <a:t>Чист </a:t>
            </a:r>
          </a:p>
          <a:p>
            <a:pPr lvl="1"/>
            <a:r>
              <a:rPr lang="ru-RU" sz="2400" dirty="0" err="1" smtClean="0"/>
              <a:t>Тестваем</a:t>
            </a:r>
            <a:endParaRPr lang="ru-RU" sz="2400" dirty="0" smtClean="0"/>
          </a:p>
          <a:p>
            <a:pPr lvl="1"/>
            <a:r>
              <a:rPr lang="ru-RU" sz="2400" dirty="0" err="1" smtClean="0"/>
              <a:t>Поддържащ</a:t>
            </a:r>
            <a:r>
              <a:rPr lang="ru-RU" sz="2400" dirty="0" smtClean="0"/>
              <a:t> се</a:t>
            </a:r>
          </a:p>
        </p:txBody>
      </p:sp>
    </p:spTree>
    <p:extLst>
      <p:ext uri="{BB962C8B-B14F-4D97-AF65-F5344CB8AC3E}">
        <p14:creationId xmlns:p14="http://schemas.microsoft.com/office/powerpoint/2010/main" val="88057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Предаване на данни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Понастоящем</a:t>
            </a:r>
            <a:r>
              <a:rPr lang="ru-RU" sz="2400" dirty="0"/>
              <a:t> </a:t>
            </a:r>
            <a:r>
              <a:rPr lang="ru-RU" sz="2400" dirty="0" err="1"/>
              <a:t>методът</a:t>
            </a:r>
            <a:r>
              <a:rPr lang="ru-RU" sz="2400" dirty="0"/>
              <a:t> </a:t>
            </a:r>
            <a:r>
              <a:rPr lang="ru-RU" sz="2400" dirty="0" err="1"/>
              <a:t>Welcome</a:t>
            </a:r>
            <a:r>
              <a:rPr lang="ru-RU" sz="2400" dirty="0"/>
              <a:t> в </a:t>
            </a:r>
            <a:r>
              <a:rPr lang="ru-RU" sz="2400" dirty="0" err="1"/>
              <a:t>класа</a:t>
            </a:r>
            <a:r>
              <a:rPr lang="ru-RU" sz="2400" dirty="0"/>
              <a:t> </a:t>
            </a:r>
            <a:r>
              <a:rPr lang="ru-RU" sz="2400" dirty="0" err="1"/>
              <a:t>HelloWorldController</a:t>
            </a:r>
            <a:r>
              <a:rPr lang="ru-RU" sz="2400" dirty="0"/>
              <a:t> приема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/>
              <a:t>и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sz="2400" dirty="0" smtClean="0"/>
              <a:t> </a:t>
            </a:r>
            <a:r>
              <a:rPr lang="bg-BG" sz="2400" dirty="0" smtClean="0"/>
              <a:t>като </a:t>
            </a:r>
            <a:r>
              <a:rPr lang="ru-RU" sz="2400" dirty="0" err="1" smtClean="0"/>
              <a:t>параметри</a:t>
            </a:r>
            <a:r>
              <a:rPr lang="ru-RU" sz="2400" dirty="0" smtClean="0"/>
              <a:t> </a:t>
            </a:r>
            <a:r>
              <a:rPr lang="ru-RU" sz="2400" dirty="0"/>
              <a:t>и след </a:t>
            </a:r>
            <a:r>
              <a:rPr lang="ru-RU" sz="2400" dirty="0" err="1"/>
              <a:t>това</a:t>
            </a:r>
            <a:r>
              <a:rPr lang="ru-RU" sz="2400" dirty="0"/>
              <a:t> </a:t>
            </a:r>
            <a:r>
              <a:rPr lang="ru-RU" sz="2400" dirty="0" err="1"/>
              <a:t>извежда</a:t>
            </a:r>
            <a:r>
              <a:rPr lang="ru-RU" sz="2400" dirty="0"/>
              <a:t> </a:t>
            </a:r>
            <a:r>
              <a:rPr lang="ru-RU" sz="2400" dirty="0" err="1"/>
              <a:t>стойностите</a:t>
            </a:r>
            <a:r>
              <a:rPr lang="ru-RU" sz="2400" dirty="0"/>
              <a:t> </a:t>
            </a:r>
            <a:r>
              <a:rPr lang="ru-RU" sz="2400" dirty="0" err="1"/>
              <a:t>директно</a:t>
            </a:r>
            <a:r>
              <a:rPr lang="ru-RU" sz="2400" dirty="0"/>
              <a:t> в </a:t>
            </a:r>
            <a:r>
              <a:rPr lang="ru-RU" sz="2400" dirty="0" err="1"/>
              <a:t>браузъра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Вместо </a:t>
            </a:r>
            <a:r>
              <a:rPr lang="ru-RU" sz="2400" dirty="0"/>
              <a:t>да </a:t>
            </a:r>
            <a:r>
              <a:rPr lang="ru-RU" sz="2400" dirty="0" err="1"/>
              <a:t>накарате</a:t>
            </a:r>
            <a:r>
              <a:rPr lang="ru-RU" sz="2400" dirty="0"/>
              <a:t> контролера да </a:t>
            </a:r>
            <a:r>
              <a:rPr lang="ru-RU" sz="2400" dirty="0" err="1"/>
              <a:t>изведе</a:t>
            </a:r>
            <a:r>
              <a:rPr lang="ru-RU" sz="2400" dirty="0"/>
              <a:t> </a:t>
            </a:r>
            <a:r>
              <a:rPr lang="ru-RU" sz="2400" dirty="0" err="1"/>
              <a:t>този</a:t>
            </a:r>
            <a:r>
              <a:rPr lang="ru-RU" sz="2400" dirty="0"/>
              <a:t> отговор </a:t>
            </a:r>
            <a:r>
              <a:rPr lang="ru-RU" sz="2400" dirty="0" err="1"/>
              <a:t>като</a:t>
            </a:r>
            <a:r>
              <a:rPr lang="ru-RU" sz="2400" dirty="0"/>
              <a:t> низ, </a:t>
            </a:r>
            <a:r>
              <a:rPr lang="ru-RU" sz="2400" dirty="0" err="1"/>
              <a:t>променете</a:t>
            </a:r>
            <a:r>
              <a:rPr lang="ru-RU" sz="2400" dirty="0"/>
              <a:t> контролера да </a:t>
            </a:r>
            <a:r>
              <a:rPr lang="ru-RU" sz="2400" dirty="0" err="1"/>
              <a:t>използва</a:t>
            </a:r>
            <a:r>
              <a:rPr lang="ru-RU" sz="2400" dirty="0"/>
              <a:t> вместо </a:t>
            </a:r>
            <a:r>
              <a:rPr lang="ru-RU" sz="2400" dirty="0" err="1"/>
              <a:t>това</a:t>
            </a:r>
            <a:r>
              <a:rPr lang="ru-RU" sz="2400" dirty="0"/>
              <a:t> шаблон за </a:t>
            </a:r>
            <a:r>
              <a:rPr lang="ru-RU" sz="2400" dirty="0" err="1"/>
              <a:t>изглед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err="1" smtClean="0"/>
              <a:t>Шаблонът</a:t>
            </a:r>
            <a:r>
              <a:rPr lang="ru-RU" sz="2400" dirty="0" smtClean="0"/>
              <a:t> </a:t>
            </a:r>
            <a:r>
              <a:rPr lang="ru-RU" sz="2400" dirty="0"/>
              <a:t>за </a:t>
            </a:r>
            <a:r>
              <a:rPr lang="ru-RU" sz="2400" dirty="0" err="1"/>
              <a:t>изглед</a:t>
            </a:r>
            <a:r>
              <a:rPr lang="ru-RU" sz="2400" dirty="0"/>
              <a:t> </a:t>
            </a:r>
            <a:r>
              <a:rPr lang="ru-RU" sz="2400" dirty="0" err="1"/>
              <a:t>генерира</a:t>
            </a:r>
            <a:r>
              <a:rPr lang="ru-RU" sz="2400" dirty="0"/>
              <a:t> динамичен отговор, </a:t>
            </a:r>
            <a:r>
              <a:rPr lang="ru-RU" sz="2400" dirty="0" err="1"/>
              <a:t>което</a:t>
            </a:r>
            <a:r>
              <a:rPr lang="ru-RU" sz="2400" dirty="0"/>
              <a:t> </a:t>
            </a:r>
            <a:r>
              <a:rPr lang="ru-RU" sz="2400" dirty="0" err="1"/>
              <a:t>означава</a:t>
            </a:r>
            <a:r>
              <a:rPr lang="ru-RU" sz="2400" dirty="0"/>
              <a:t>, че </a:t>
            </a:r>
            <a:r>
              <a:rPr lang="ru-RU" sz="2400" dirty="0" err="1"/>
              <a:t>трябва</a:t>
            </a:r>
            <a:r>
              <a:rPr lang="ru-RU" sz="2400" dirty="0"/>
              <a:t> да се </a:t>
            </a:r>
            <a:r>
              <a:rPr lang="ru-RU" sz="2400" dirty="0" err="1"/>
              <a:t>предадат</a:t>
            </a:r>
            <a:r>
              <a:rPr lang="ru-RU" sz="2400" dirty="0"/>
              <a:t> </a:t>
            </a:r>
            <a:r>
              <a:rPr lang="ru-RU" sz="2400" dirty="0" err="1"/>
              <a:t>подходящи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 от контролера </a:t>
            </a:r>
            <a:r>
              <a:rPr lang="ru-RU" sz="2400" dirty="0" err="1"/>
              <a:t>към</a:t>
            </a:r>
            <a:r>
              <a:rPr lang="ru-RU" sz="2400" dirty="0"/>
              <a:t> </a:t>
            </a:r>
            <a:r>
              <a:rPr lang="ru-RU" sz="2400" dirty="0" err="1"/>
              <a:t>изгледа</a:t>
            </a:r>
            <a:r>
              <a:rPr lang="ru-RU" sz="2400" dirty="0"/>
              <a:t>, за да се </a:t>
            </a:r>
            <a:r>
              <a:rPr lang="ru-RU" sz="2400" dirty="0" err="1"/>
              <a:t>генерира</a:t>
            </a:r>
            <a:r>
              <a:rPr lang="ru-RU" sz="2400" dirty="0"/>
              <a:t> отговора.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8521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Предаване на данни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Направете</a:t>
            </a:r>
            <a:r>
              <a:rPr lang="ru-RU" sz="2400" dirty="0"/>
              <a:t> </a:t>
            </a:r>
            <a:r>
              <a:rPr lang="ru-RU" sz="2400" dirty="0" err="1"/>
              <a:t>това</a:t>
            </a:r>
            <a:r>
              <a:rPr lang="ru-RU" sz="2400" dirty="0"/>
              <a:t>, </a:t>
            </a:r>
            <a:r>
              <a:rPr lang="ru-RU" sz="2400" dirty="0" err="1"/>
              <a:t>като</a:t>
            </a:r>
            <a:r>
              <a:rPr lang="ru-RU" sz="2400" dirty="0"/>
              <a:t> </a:t>
            </a:r>
            <a:r>
              <a:rPr lang="ru-RU" sz="2400" dirty="0" err="1"/>
              <a:t>накарате</a:t>
            </a:r>
            <a:r>
              <a:rPr lang="ru-RU" sz="2400" dirty="0"/>
              <a:t> контролера да </a:t>
            </a:r>
            <a:r>
              <a:rPr lang="ru-RU" sz="2400" dirty="0" err="1"/>
              <a:t>постави</a:t>
            </a:r>
            <a:r>
              <a:rPr lang="ru-RU" sz="2400" dirty="0"/>
              <a:t> </a:t>
            </a:r>
            <a:r>
              <a:rPr lang="ru-RU" sz="2400" dirty="0" err="1"/>
              <a:t>динамичните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 (</a:t>
            </a:r>
            <a:r>
              <a:rPr lang="ru-RU" sz="2400" dirty="0" smtClean="0"/>
              <a:t>параметрите), </a:t>
            </a:r>
            <a:r>
              <a:rPr lang="ru-RU" sz="2400" dirty="0"/>
              <a:t>от </a:t>
            </a:r>
            <a:r>
              <a:rPr lang="ru-RU" sz="2400" dirty="0" err="1"/>
              <a:t>които</a:t>
            </a:r>
            <a:r>
              <a:rPr lang="ru-RU" sz="2400" dirty="0"/>
              <a:t> се </a:t>
            </a:r>
            <a:r>
              <a:rPr lang="ru-RU" sz="2400" dirty="0" err="1"/>
              <a:t>нуждае</a:t>
            </a:r>
            <a:r>
              <a:rPr lang="ru-RU" sz="2400" dirty="0"/>
              <a:t> </a:t>
            </a:r>
            <a:r>
              <a:rPr lang="ru-RU" sz="2400" dirty="0" err="1"/>
              <a:t>шаблонът</a:t>
            </a:r>
            <a:r>
              <a:rPr lang="ru-RU" sz="2400" dirty="0"/>
              <a:t> за </a:t>
            </a:r>
            <a:r>
              <a:rPr lang="ru-RU" sz="2400" dirty="0" err="1"/>
              <a:t>изглед</a:t>
            </a:r>
            <a:r>
              <a:rPr lang="ru-RU" sz="2400" dirty="0"/>
              <a:t>, в речник на </a:t>
            </a:r>
            <a:r>
              <a:rPr lang="ru-RU" sz="2400" b="1" dirty="0" err="1">
                <a:solidFill>
                  <a:schemeClr val="tx2">
                    <a:lumMod val="75000"/>
                  </a:schemeClr>
                </a:solidFill>
              </a:rPr>
              <a:t>ViewData</a:t>
            </a:r>
            <a:r>
              <a:rPr lang="ru-RU" sz="2400" dirty="0"/>
              <a:t>. 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ru-RU" sz="2000" dirty="0" err="1"/>
              <a:t>Речникът</a:t>
            </a:r>
            <a:r>
              <a:rPr lang="ru-RU" sz="2000" dirty="0"/>
              <a:t>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ViewData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dirty="0"/>
              <a:t>е динамичен </a:t>
            </a:r>
            <a:r>
              <a:rPr lang="ru-RU" sz="2000" dirty="0" err="1"/>
              <a:t>обект</a:t>
            </a:r>
            <a:r>
              <a:rPr lang="ru-RU" sz="2000" dirty="0"/>
              <a:t>, </a:t>
            </a:r>
            <a:r>
              <a:rPr lang="ru-RU" sz="2000" dirty="0" err="1"/>
              <a:t>което</a:t>
            </a:r>
            <a:r>
              <a:rPr lang="ru-RU" sz="2000" dirty="0"/>
              <a:t> </a:t>
            </a:r>
            <a:r>
              <a:rPr lang="ru-RU" sz="2000" dirty="0" err="1"/>
              <a:t>означава</a:t>
            </a:r>
            <a:r>
              <a:rPr lang="ru-RU" sz="2000" dirty="0"/>
              <a:t>, че </a:t>
            </a:r>
            <a:r>
              <a:rPr lang="ru-RU" sz="2000" dirty="0" err="1"/>
              <a:t>може</a:t>
            </a:r>
            <a:r>
              <a:rPr lang="ru-RU" sz="2000" dirty="0"/>
              <a:t> да се </a:t>
            </a:r>
            <a:r>
              <a:rPr lang="ru-RU" sz="2000" dirty="0" err="1"/>
              <a:t>използва</a:t>
            </a:r>
            <a:r>
              <a:rPr lang="ru-RU" sz="2000" dirty="0"/>
              <a:t> </a:t>
            </a:r>
            <a:r>
              <a:rPr lang="ru-RU" sz="2000" dirty="0" err="1"/>
              <a:t>всеки</a:t>
            </a:r>
            <a:r>
              <a:rPr lang="ru-RU" sz="2000" dirty="0"/>
              <a:t> тип. </a:t>
            </a: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r>
              <a:rPr lang="ru-RU" sz="2000" dirty="0" err="1" smtClean="0"/>
              <a:t>Обектът</a:t>
            </a:r>
            <a:r>
              <a:rPr lang="ru-RU" sz="2000" dirty="0" smtClean="0"/>
              <a:t>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ViewData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dirty="0" err="1"/>
              <a:t>няма</a:t>
            </a:r>
            <a:r>
              <a:rPr lang="ru-RU" sz="2000" dirty="0"/>
              <a:t> </a:t>
            </a:r>
            <a:r>
              <a:rPr lang="ru-RU" sz="2000" dirty="0" err="1"/>
              <a:t>дефинирани</a:t>
            </a:r>
            <a:r>
              <a:rPr lang="ru-RU" sz="2000" dirty="0"/>
              <a:t> свойства, </a:t>
            </a:r>
            <a:r>
              <a:rPr lang="ru-RU" sz="2000" dirty="0" err="1"/>
              <a:t>докато</a:t>
            </a:r>
            <a:r>
              <a:rPr lang="ru-RU" sz="2000" dirty="0"/>
              <a:t> не се </a:t>
            </a:r>
            <a:r>
              <a:rPr lang="ru-RU" sz="2000" dirty="0" err="1"/>
              <a:t>добави</a:t>
            </a:r>
            <a:r>
              <a:rPr lang="ru-RU" sz="2000" dirty="0"/>
              <a:t> </a:t>
            </a:r>
            <a:r>
              <a:rPr lang="ru-RU" sz="2000" dirty="0" err="1"/>
              <a:t>нещо</a:t>
            </a:r>
            <a:r>
              <a:rPr lang="ru-RU" sz="2000" dirty="0"/>
              <a:t>. </a:t>
            </a: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r>
              <a:rPr lang="ru-RU" sz="2000" dirty="0" err="1" smtClean="0"/>
              <a:t>Системата</a:t>
            </a:r>
            <a:r>
              <a:rPr lang="ru-RU" sz="2000" dirty="0" smtClean="0"/>
              <a:t> </a:t>
            </a:r>
            <a:r>
              <a:rPr lang="ru-RU" sz="2000" dirty="0"/>
              <a:t>за </a:t>
            </a:r>
            <a:r>
              <a:rPr lang="ru-RU" sz="2000" dirty="0" err="1"/>
              <a:t>свързване</a:t>
            </a:r>
            <a:r>
              <a:rPr lang="ru-RU" sz="2000" dirty="0"/>
              <a:t> на </a:t>
            </a:r>
            <a:r>
              <a:rPr lang="ru-RU" sz="2000" dirty="0" err="1"/>
              <a:t>модела</a:t>
            </a:r>
            <a:r>
              <a:rPr lang="ru-RU" sz="2000" dirty="0"/>
              <a:t> MVC автоматично </a:t>
            </a:r>
            <a:r>
              <a:rPr lang="ru-RU" sz="2000" dirty="0" err="1" smtClean="0"/>
              <a:t>напасва</a:t>
            </a:r>
            <a:r>
              <a:rPr lang="ru-RU" sz="2000" dirty="0" smtClean="0"/>
              <a:t> </a:t>
            </a:r>
            <a:r>
              <a:rPr lang="ru-RU" sz="2000" dirty="0" err="1" smtClean="0"/>
              <a:t>имената</a:t>
            </a:r>
            <a:r>
              <a:rPr lang="ru-RU" sz="2000" dirty="0" smtClean="0"/>
              <a:t> </a:t>
            </a:r>
            <a:r>
              <a:rPr lang="ru-RU" sz="2000" dirty="0"/>
              <a:t>на параметрите </a:t>
            </a:r>
            <a:r>
              <a:rPr lang="en-US" sz="2000" dirty="0" smtClean="0"/>
              <a:t>name </a:t>
            </a:r>
            <a:r>
              <a:rPr lang="ru-RU" sz="2000" dirty="0" smtClean="0"/>
              <a:t>и </a:t>
            </a:r>
            <a:r>
              <a:rPr lang="ru-RU" sz="2000" dirty="0" err="1"/>
              <a:t>numTimes</a:t>
            </a:r>
            <a:r>
              <a:rPr lang="ru-RU" sz="2000" dirty="0"/>
              <a:t> от низа на </a:t>
            </a:r>
            <a:r>
              <a:rPr lang="ru-RU" sz="2000" dirty="0" err="1"/>
              <a:t>заявката</a:t>
            </a:r>
            <a:r>
              <a:rPr lang="ru-RU" sz="2000" dirty="0"/>
              <a:t> до </a:t>
            </a:r>
            <a:r>
              <a:rPr lang="ru-RU" sz="2000" dirty="0" err="1"/>
              <a:t>параметри</a:t>
            </a:r>
            <a:r>
              <a:rPr lang="ru-RU" sz="2000" dirty="0"/>
              <a:t> в </a:t>
            </a:r>
            <a:r>
              <a:rPr lang="ru-RU" sz="2000" dirty="0" smtClean="0"/>
              <a:t>метода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r>
              <a:rPr lang="ru-RU" sz="2400" dirty="0" smtClean="0"/>
              <a:t>След </a:t>
            </a:r>
            <a:r>
              <a:rPr lang="ru-RU" sz="2400" dirty="0" err="1"/>
              <a:t>това</a:t>
            </a:r>
            <a:r>
              <a:rPr lang="ru-RU" sz="2400" dirty="0"/>
              <a:t> </a:t>
            </a:r>
            <a:r>
              <a:rPr lang="ru-RU" sz="2400" dirty="0" err="1"/>
              <a:t>шаблонът</a:t>
            </a:r>
            <a:r>
              <a:rPr lang="ru-RU" sz="2400" dirty="0"/>
              <a:t> за </a:t>
            </a:r>
            <a:r>
              <a:rPr lang="ru-RU" sz="2400" dirty="0" err="1"/>
              <a:t>изглед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 да получи </a:t>
            </a:r>
            <a:r>
              <a:rPr lang="ru-RU" sz="2400" dirty="0" err="1"/>
              <a:t>достъп</a:t>
            </a:r>
            <a:r>
              <a:rPr lang="ru-RU" sz="2400" dirty="0"/>
              <a:t> до </a:t>
            </a:r>
            <a:r>
              <a:rPr lang="ru-RU" sz="2400" dirty="0" err="1"/>
              <a:t>динамичните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6102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Предаване на данни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В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HelloWorldController.cs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/>
              <a:t>променете</a:t>
            </a:r>
            <a:r>
              <a:rPr lang="ru-RU" sz="2400" dirty="0"/>
              <a:t> метода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Welcome</a:t>
            </a:r>
            <a:r>
              <a:rPr lang="en-US" sz="2400" dirty="0"/>
              <a:t>, </a:t>
            </a:r>
            <a:r>
              <a:rPr lang="ru-RU" sz="2400" dirty="0"/>
              <a:t>за да добавите </a:t>
            </a:r>
            <a:r>
              <a:rPr lang="ru-RU" sz="2400" dirty="0" err="1"/>
              <a:t>стойност</a:t>
            </a:r>
            <a:r>
              <a:rPr lang="ru-RU" sz="2400" dirty="0"/>
              <a:t> на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Message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NumTimes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/>
              <a:t>към</a:t>
            </a:r>
            <a:r>
              <a:rPr lang="ru-RU" sz="2400" dirty="0"/>
              <a:t> речника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ViewData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2" t="20070" r="9536" b="35394"/>
          <a:stretch/>
        </p:blipFill>
        <p:spPr bwMode="auto">
          <a:xfrm>
            <a:off x="1259632" y="2996952"/>
            <a:ext cx="6870740" cy="241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57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Предаване на данни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250432" cy="4114800"/>
          </a:xfrm>
        </p:spPr>
        <p:txBody>
          <a:bodyPr>
            <a:noAutofit/>
          </a:bodyPr>
          <a:lstStyle/>
          <a:p>
            <a:r>
              <a:rPr lang="bg-BG" sz="2400" dirty="0"/>
              <a:t>Р</a:t>
            </a:r>
            <a:r>
              <a:rPr lang="ru-RU" sz="2400" dirty="0" err="1" smtClean="0"/>
              <a:t>ечникът</a:t>
            </a:r>
            <a:r>
              <a:rPr lang="ru-RU" sz="2400" dirty="0" smtClean="0"/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ViewData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/>
              <a:t>съдържа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, </a:t>
            </a:r>
            <a:r>
              <a:rPr lang="ru-RU" sz="2400" dirty="0" err="1"/>
              <a:t>които</a:t>
            </a:r>
            <a:r>
              <a:rPr lang="ru-RU" sz="2400" dirty="0"/>
              <a:t> </a:t>
            </a:r>
            <a:r>
              <a:rPr lang="ru-RU" sz="2400" dirty="0" err="1"/>
              <a:t>ще</a:t>
            </a:r>
            <a:r>
              <a:rPr lang="ru-RU" sz="2400" dirty="0"/>
              <a:t> </a:t>
            </a:r>
            <a:r>
              <a:rPr lang="ru-RU" sz="2400" dirty="0" err="1"/>
              <a:t>бъдат</a:t>
            </a:r>
            <a:r>
              <a:rPr lang="ru-RU" sz="2400" dirty="0"/>
              <a:t> </a:t>
            </a:r>
            <a:r>
              <a:rPr lang="ru-RU" sz="2400" dirty="0" err="1"/>
              <a:t>предадени</a:t>
            </a:r>
            <a:r>
              <a:rPr lang="ru-RU" sz="2400" dirty="0"/>
              <a:t> на </a:t>
            </a:r>
            <a:r>
              <a:rPr lang="ru-RU" sz="2400" dirty="0" err="1"/>
              <a:t>изгледа</a:t>
            </a:r>
            <a:r>
              <a:rPr lang="ru-RU" sz="2400" dirty="0" smtClean="0"/>
              <a:t>.</a:t>
            </a:r>
          </a:p>
          <a:p>
            <a:r>
              <a:rPr lang="ru-RU" sz="2400" dirty="0" err="1" smtClean="0"/>
              <a:t>Създайте</a:t>
            </a:r>
            <a:r>
              <a:rPr lang="ru-RU" sz="2400" dirty="0" smtClean="0"/>
              <a:t> </a:t>
            </a:r>
            <a:r>
              <a:rPr lang="en-US" sz="2400" dirty="0" smtClean="0"/>
              <a:t>view Welcome </a:t>
            </a:r>
            <a:r>
              <a:rPr lang="bg-BG" sz="2400" dirty="0" smtClean="0"/>
              <a:t>с име: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Views/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HelloWorld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Welcome.cshtml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0" r="22681"/>
          <a:stretch/>
        </p:blipFill>
        <p:spPr bwMode="auto">
          <a:xfrm>
            <a:off x="5220072" y="764704"/>
            <a:ext cx="3198619" cy="490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67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Предаване на данни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66856" cy="1972816"/>
          </a:xfrm>
        </p:spPr>
        <p:txBody>
          <a:bodyPr>
            <a:noAutofit/>
          </a:bodyPr>
          <a:lstStyle/>
          <a:p>
            <a:r>
              <a:rPr lang="bg-BG" sz="2400" dirty="0"/>
              <a:t>Ще създадете цикъл в шаблона за изглед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Welcome.cshtml</a:t>
            </a:r>
            <a:r>
              <a:rPr lang="en-US" sz="2400" dirty="0"/>
              <a:t>, </a:t>
            </a:r>
            <a:r>
              <a:rPr lang="bg-BG" sz="2400" dirty="0"/>
              <a:t>който показва "</a:t>
            </a:r>
            <a:r>
              <a:rPr lang="en-US" sz="2400" dirty="0"/>
              <a:t>Hello"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NumTimes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bg-BG" sz="2400" dirty="0" smtClean="0"/>
              <a:t>Заменете </a:t>
            </a:r>
            <a:r>
              <a:rPr lang="bg-BG" sz="2400" dirty="0"/>
              <a:t>съдържанието на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Views/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HelloWorld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Welcome.cshtml</a:t>
            </a:r>
            <a:r>
              <a:rPr lang="en-US" sz="2400" dirty="0"/>
              <a:t> </a:t>
            </a:r>
            <a:r>
              <a:rPr lang="bg-BG" sz="2400" dirty="0"/>
              <a:t>със следното: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" t="11959" r="14794" b="21924"/>
          <a:stretch/>
        </p:blipFill>
        <p:spPr bwMode="auto">
          <a:xfrm>
            <a:off x="3059832" y="3140968"/>
            <a:ext cx="4664210" cy="211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365431"/>
      </p:ext>
    </p:extLst>
  </p:cSld>
  <p:clrMapOvr>
    <a:masterClrMapping/>
  </p:clrMapOvr>
</p:sld>
</file>

<file path=ppt/theme/theme1.xml><?xml version="1.0" encoding="utf-8"?>
<a:theme xmlns:a="http://schemas.openxmlformats.org/drawingml/2006/main" name="Хоризонт">
  <a:themeElements>
    <a:clrScheme name="Х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Х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Х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47</TotalTime>
  <Words>480</Words>
  <Application>Microsoft Office PowerPoint</Application>
  <PresentationFormat>Презентация на цял екран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2" baseType="lpstr">
      <vt:lpstr>Хоризонт</vt:lpstr>
      <vt:lpstr>Asp.net core mvc</vt:lpstr>
      <vt:lpstr>Предаване на данни</vt:lpstr>
      <vt:lpstr>Предаване на данни</vt:lpstr>
      <vt:lpstr>Предаване на данни</vt:lpstr>
      <vt:lpstr>Предаване на данни</vt:lpstr>
      <vt:lpstr>Предаване на данни</vt:lpstr>
      <vt:lpstr>Предаване на данни</vt:lpstr>
      <vt:lpstr>Предаване на данни</vt:lpstr>
      <vt:lpstr>Предаване на данни</vt:lpstr>
      <vt:lpstr>Предаване на данни</vt:lpstr>
      <vt:lpstr>Предаване на данни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mvc</dc:title>
  <dc:creator>weeew</dc:creator>
  <cp:lastModifiedBy>weeew</cp:lastModifiedBy>
  <cp:revision>5</cp:revision>
  <dcterms:created xsi:type="dcterms:W3CDTF">2021-10-18T10:56:44Z</dcterms:created>
  <dcterms:modified xsi:type="dcterms:W3CDTF">2021-10-18T11:44:19Z</dcterms:modified>
</cp:coreProperties>
</file>