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embeddedFontLst>
    <p:embeddedFont>
      <p:font typeface="SF Pro Display" panose="00000500000000000000" pitchFamily="2" charset="0"/>
      <p:regular r:id="rId6"/>
      <p:bold r:id="rId7"/>
    </p:embeddedFont>
    <p:embeddedFont>
      <p:font typeface="Yandex Sans Display Bold" pitchFamily="2" charset="-52"/>
      <p:bold r:id="rId8"/>
    </p:embeddedFont>
    <p:embeddedFont>
      <p:font typeface="Yandex Sans Text Bold" pitchFamily="2" charset="-52"/>
      <p:bold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2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9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6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6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6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bg2">
                <a:lumMod val="25000"/>
              </a:schemeClr>
            </a:gs>
            <a:gs pos="56000">
              <a:srgbClr val="11111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D01D-2352-4295-854E-89F0309A7E22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7C21-060E-4BE7-82B1-EAB7F1899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2023" y="2854961"/>
            <a:ext cx="6377577" cy="980122"/>
          </a:xfrm>
        </p:spPr>
        <p:txBody>
          <a:bodyPr>
            <a:noAutofit/>
          </a:bodyPr>
          <a:lstStyle/>
          <a:p>
            <a:r>
              <a:rPr lang="ru-RU" sz="7000" b="1" dirty="0" smtClean="0">
                <a:gradFill flip="none" rotWithShape="1">
                  <a:gsLst>
                    <a:gs pos="0">
                      <a:schemeClr val="accent2"/>
                    </a:gs>
                    <a:gs pos="20000">
                      <a:schemeClr val="accent4"/>
                    </a:gs>
                    <a:gs pos="96266">
                      <a:srgbClr val="FFFF00"/>
                    </a:gs>
                    <a:gs pos="80000">
                      <a:schemeClr val="accent4"/>
                    </a:gs>
                    <a:gs pos="63000">
                      <a:schemeClr val="accent2"/>
                    </a:gs>
                    <a:gs pos="42000">
                      <a:srgbClr val="FFFF00"/>
                    </a:gs>
                  </a:gsLst>
                  <a:lin ang="10800000" scaled="1"/>
                  <a:tileRect/>
                </a:gradFill>
                <a:latin typeface="Yandex Sans Display Bold" pitchFamily="2" charset="-52"/>
              </a:rPr>
              <a:t>Проект</a:t>
            </a:r>
            <a:r>
              <a:rPr lang="en-US" sz="7000" b="1" dirty="0" smtClean="0">
                <a:gradFill flip="none" rotWithShape="1">
                  <a:gsLst>
                    <a:gs pos="0">
                      <a:schemeClr val="accent2"/>
                    </a:gs>
                    <a:gs pos="20000">
                      <a:schemeClr val="accent4"/>
                    </a:gs>
                    <a:gs pos="96266">
                      <a:srgbClr val="FFFF00"/>
                    </a:gs>
                    <a:gs pos="80000">
                      <a:schemeClr val="accent4"/>
                    </a:gs>
                    <a:gs pos="63000">
                      <a:schemeClr val="accent2"/>
                    </a:gs>
                    <a:gs pos="42000">
                      <a:srgbClr val="FFFF00"/>
                    </a:gs>
                  </a:gsLst>
                  <a:lin ang="10800000" scaled="1"/>
                  <a:tileRect/>
                </a:gradFill>
                <a:latin typeface="Yandex Sans Display Bold" pitchFamily="2" charset="-52"/>
              </a:rPr>
              <a:t> </a:t>
            </a:r>
            <a:r>
              <a:rPr lang="en-US" sz="7000" b="1" dirty="0" smtClean="0">
                <a:gradFill flip="none" rotWithShape="1">
                  <a:gsLst>
                    <a:gs pos="0">
                      <a:schemeClr val="accent2"/>
                    </a:gs>
                    <a:gs pos="20000">
                      <a:schemeClr val="accent4"/>
                    </a:gs>
                    <a:gs pos="96266">
                      <a:srgbClr val="FFFF00"/>
                    </a:gs>
                    <a:gs pos="80000">
                      <a:schemeClr val="accent4"/>
                    </a:gs>
                    <a:gs pos="63000">
                      <a:schemeClr val="accent2"/>
                    </a:gs>
                    <a:gs pos="42000">
                      <a:srgbClr val="FFFF00"/>
                    </a:gs>
                  </a:gsLst>
                  <a:lin ang="10800000" scaled="1"/>
                  <a:tileRect/>
                </a:gradFill>
                <a:latin typeface="Yandex Sans Display Bold" pitchFamily="2" charset="-52"/>
              </a:rPr>
              <a:t>TGbot</a:t>
            </a:r>
            <a:endParaRPr lang="ru-RU" sz="7000" b="1" dirty="0">
              <a:gradFill flip="none" rotWithShape="1">
                <a:gsLst>
                  <a:gs pos="0">
                    <a:schemeClr val="accent2"/>
                  </a:gs>
                  <a:gs pos="20000">
                    <a:schemeClr val="accent4"/>
                  </a:gs>
                  <a:gs pos="96266">
                    <a:srgbClr val="FFFF00"/>
                  </a:gs>
                  <a:gs pos="80000">
                    <a:schemeClr val="accent4"/>
                  </a:gs>
                  <a:gs pos="63000">
                    <a:schemeClr val="accent2"/>
                  </a:gs>
                  <a:gs pos="42000">
                    <a:srgbClr val="FFFF00"/>
                  </a:gs>
                </a:gsLst>
                <a:lin ang="10800000" scaled="1"/>
                <a:tileRect/>
              </a:gradFill>
              <a:latin typeface="Yandex Sans Display Bold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77" y="6417341"/>
            <a:ext cx="1613197" cy="3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2072" y="2857284"/>
            <a:ext cx="69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500" spc="300" dirty="0">
              <a:latin typeface="+mj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64853" y="3015625"/>
            <a:ext cx="5125590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Задачи проекта</a:t>
            </a:r>
            <a:endParaRPr lang="ru-RU" sz="50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91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26853" y="3023048"/>
            <a:ext cx="3946587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Реализация</a:t>
            </a:r>
            <a:endParaRPr lang="ru-RU" sz="50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61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300480" y="1214568"/>
            <a:ext cx="7610283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Text Bold" pitchFamily="2" charset="-52"/>
              </a:rPr>
              <a:t>Над проектом работают</a:t>
            </a:r>
            <a:endParaRPr lang="ru-RU" sz="50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Text Bold" pitchFamily="2" charset="-52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86341" y="4150808"/>
            <a:ext cx="5125590" cy="780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dirty="0" smtClean="0">
                <a:gradFill flip="none" rotWithShape="1">
                  <a:gsLst>
                    <a:gs pos="5394">
                      <a:srgbClr val="FFFF00"/>
                    </a:gs>
                    <a:gs pos="28000">
                      <a:schemeClr val="accent4"/>
                    </a:gs>
                    <a:gs pos="49000">
                      <a:schemeClr val="accent2"/>
                    </a:gs>
                    <a:gs pos="71000">
                      <a:schemeClr val="accent4"/>
                    </a:gs>
                    <a:gs pos="92000">
                      <a:srgbClr val="FFFF00"/>
                    </a:gs>
                  </a:gsLst>
                  <a:lin ang="8100000" scaled="1"/>
                  <a:tileRect/>
                </a:gradFill>
                <a:latin typeface="Yandex Sans Display Bold" pitchFamily="2" charset="-52"/>
              </a:rPr>
              <a:t>Михаил Галета</a:t>
            </a:r>
            <a:endParaRPr lang="ru-RU" sz="5000" b="1" dirty="0">
              <a:gradFill flip="none" rotWithShape="1">
                <a:gsLst>
                  <a:gs pos="5394">
                    <a:srgbClr val="FFFF00"/>
                  </a:gs>
                  <a:gs pos="28000">
                    <a:schemeClr val="accent4"/>
                  </a:gs>
                  <a:gs pos="49000">
                    <a:schemeClr val="accent2"/>
                  </a:gs>
                  <a:gs pos="71000">
                    <a:schemeClr val="accent4"/>
                  </a:gs>
                  <a:gs pos="92000">
                    <a:srgbClr val="FFFF00"/>
                  </a:gs>
                </a:gsLst>
                <a:lin ang="8100000" scaled="1"/>
                <a:tileRect/>
              </a:gradFill>
              <a:latin typeface="Yandex Sans Display 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60561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F Pro Display"/>
        <a:ea typeface=""/>
        <a:cs typeface=""/>
      </a:majorFont>
      <a:minorFont>
        <a:latin typeface="SF Pro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SF Pro Display</vt:lpstr>
      <vt:lpstr>Yandex Sans Display Bold</vt:lpstr>
      <vt:lpstr>Arial</vt:lpstr>
      <vt:lpstr>Yandex Sans Text Bold</vt:lpstr>
      <vt:lpstr>Тема Office</vt:lpstr>
      <vt:lpstr>Проект TGbot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Учетная запись Майкрософт</dc:creator>
  <cp:lastModifiedBy>Учетная запись Майкрософт</cp:lastModifiedBy>
  <cp:revision>14</cp:revision>
  <dcterms:created xsi:type="dcterms:W3CDTF">2021-11-06T17:08:34Z</dcterms:created>
  <dcterms:modified xsi:type="dcterms:W3CDTF">2022-04-21T18:47:48Z</dcterms:modified>
</cp:coreProperties>
</file>