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2F24-C96A-4F8C-9FAF-EF16ADC8E66D}" type="datetimeFigureOut">
              <a:rPr lang="en-US" smtClean="0"/>
              <a:pPr/>
              <a:t>4/23/2010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8BC2-9B9B-4337-9CA6-6210553F3FAF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2F24-C96A-4F8C-9FAF-EF16ADC8E66D}" type="datetimeFigureOut">
              <a:rPr lang="en-US" smtClean="0"/>
              <a:pPr/>
              <a:t>4/23/2010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8BC2-9B9B-4337-9CA6-6210553F3FAF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2F24-C96A-4F8C-9FAF-EF16ADC8E66D}" type="datetimeFigureOut">
              <a:rPr lang="en-US" smtClean="0"/>
              <a:pPr/>
              <a:t>4/23/2010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8BC2-9B9B-4337-9CA6-6210553F3FAF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2F24-C96A-4F8C-9FAF-EF16ADC8E66D}" type="datetimeFigureOut">
              <a:rPr lang="en-US" smtClean="0"/>
              <a:pPr/>
              <a:t>4/23/2010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8BC2-9B9B-4337-9CA6-6210553F3FAF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2F24-C96A-4F8C-9FAF-EF16ADC8E66D}" type="datetimeFigureOut">
              <a:rPr lang="en-US" smtClean="0"/>
              <a:pPr/>
              <a:t>4/23/2010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8BC2-9B9B-4337-9CA6-6210553F3FAF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2F24-C96A-4F8C-9FAF-EF16ADC8E66D}" type="datetimeFigureOut">
              <a:rPr lang="en-US" smtClean="0"/>
              <a:pPr/>
              <a:t>4/23/2010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8BC2-9B9B-4337-9CA6-6210553F3FAF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2F24-C96A-4F8C-9FAF-EF16ADC8E66D}" type="datetimeFigureOut">
              <a:rPr lang="en-US" smtClean="0"/>
              <a:pPr/>
              <a:t>4/23/2010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8BC2-9B9B-4337-9CA6-6210553F3FAF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2F24-C96A-4F8C-9FAF-EF16ADC8E66D}" type="datetimeFigureOut">
              <a:rPr lang="en-US" smtClean="0"/>
              <a:pPr/>
              <a:t>4/23/2010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8BC2-9B9B-4337-9CA6-6210553F3FAF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2F24-C96A-4F8C-9FAF-EF16ADC8E66D}" type="datetimeFigureOut">
              <a:rPr lang="en-US" smtClean="0"/>
              <a:pPr/>
              <a:t>4/23/2010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8BC2-9B9B-4337-9CA6-6210553F3FAF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2F24-C96A-4F8C-9FAF-EF16ADC8E66D}" type="datetimeFigureOut">
              <a:rPr lang="en-US" smtClean="0"/>
              <a:pPr/>
              <a:t>4/23/2010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8BC2-9B9B-4337-9CA6-6210553F3FAF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2F24-C96A-4F8C-9FAF-EF16ADC8E66D}" type="datetimeFigureOut">
              <a:rPr lang="en-US" smtClean="0"/>
              <a:pPr/>
              <a:t>4/23/2010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8BC2-9B9B-4337-9CA6-6210553F3FAF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F2F24-C96A-4F8C-9FAF-EF16ADC8E66D}" type="datetimeFigureOut">
              <a:rPr lang="en-US" smtClean="0"/>
              <a:pPr/>
              <a:t>4/23/2010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28BC2-9B9B-4337-9CA6-6210553F3FAF}" type="slidenum">
              <a:rPr lang="en-ZA" smtClean="0"/>
              <a:pPr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613022"/>
            <a:ext cx="4953000" cy="3720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3862" y="4572000"/>
            <a:ext cx="4910138" cy="180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228600"/>
            <a:ext cx="4429125" cy="1735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396155" y="1219200"/>
            <a:ext cx="1600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8" name="Shape 7"/>
          <p:cNvCxnSpPr>
            <a:endCxn id="1027" idx="1"/>
          </p:cNvCxnSpPr>
          <p:nvPr/>
        </p:nvCxnSpPr>
        <p:spPr>
          <a:xfrm flipV="1">
            <a:off x="2362200" y="1096522"/>
            <a:ext cx="2133600" cy="1418078"/>
          </a:xfrm>
          <a:prstGeom prst="bentConnector3">
            <a:avLst>
              <a:gd name="adj1" fmla="val 183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80690" y="5890845"/>
            <a:ext cx="22098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3" name="Shape 7"/>
          <p:cNvCxnSpPr>
            <a:stCxn id="1026" idx="2"/>
          </p:cNvCxnSpPr>
          <p:nvPr/>
        </p:nvCxnSpPr>
        <p:spPr>
          <a:xfrm rot="16200000" flipH="1">
            <a:off x="3183731" y="4626769"/>
            <a:ext cx="300038" cy="17145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096000" y="4648200"/>
            <a:ext cx="2743200" cy="1295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Oval 20"/>
          <p:cNvSpPr/>
          <p:nvPr/>
        </p:nvSpPr>
        <p:spPr>
          <a:xfrm>
            <a:off x="4732215" y="320430"/>
            <a:ext cx="9906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TextBox 21"/>
          <p:cNvSpPr txBox="1"/>
          <p:nvPr/>
        </p:nvSpPr>
        <p:spPr>
          <a:xfrm>
            <a:off x="2084172" y="724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ZA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87144" y="5648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ZA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Z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Willy-Peter Schaub</dc:creator>
  <cp:lastModifiedBy>Willy-Peter Schaub</cp:lastModifiedBy>
  <cp:revision>3</cp:revision>
  <dcterms:created xsi:type="dcterms:W3CDTF">2010-04-22T17:20:32Z</dcterms:created>
  <dcterms:modified xsi:type="dcterms:W3CDTF">2010-04-23T19:28:43Z</dcterms:modified>
</cp:coreProperties>
</file>