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1" autoAdjust="0"/>
  </p:normalViewPr>
  <p:slideViewPr>
    <p:cSldViewPr>
      <p:cViewPr varScale="1">
        <p:scale>
          <a:sx n="122" d="100"/>
          <a:sy n="122" d="100"/>
        </p:scale>
        <p:origin x="-12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1BF7D-F40B-474C-A2B2-F914EF61B5C3}" type="doc">
      <dgm:prSet loTypeId="urn:microsoft.com/office/officeart/2005/8/layout/target2" loCatId="relationship" qsTypeId="urn:microsoft.com/office/officeart/2005/8/quickstyle/3d9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1DA40A4-65DD-47BE-A50A-EA93A704508A}">
      <dgm:prSet phldrT="[Text]"/>
      <dgm:spPr/>
      <dgm:t>
        <a:bodyPr/>
        <a:lstStyle/>
        <a:p>
          <a:r>
            <a:rPr lang="en-US" dirty="0" smtClean="0"/>
            <a:t>TFS Integration Tools</a:t>
          </a:r>
          <a:endParaRPr lang="en-US" dirty="0"/>
        </a:p>
      </dgm:t>
    </dgm:pt>
    <dgm:pt modelId="{1F406596-5817-48AB-A3CB-1DC265770526}" type="parTrans" cxnId="{AB54258E-76A8-4451-AB3D-6BC00CB70111}">
      <dgm:prSet/>
      <dgm:spPr/>
      <dgm:t>
        <a:bodyPr/>
        <a:lstStyle/>
        <a:p>
          <a:endParaRPr lang="en-US"/>
        </a:p>
      </dgm:t>
    </dgm:pt>
    <dgm:pt modelId="{D20549F9-E09F-497D-A51D-0C719F6F02A7}" type="sibTrans" cxnId="{AB54258E-76A8-4451-AB3D-6BC00CB70111}">
      <dgm:prSet/>
      <dgm:spPr/>
      <dgm:t>
        <a:bodyPr/>
        <a:lstStyle/>
        <a:p>
          <a:endParaRPr lang="en-US"/>
        </a:p>
      </dgm:t>
    </dgm:pt>
    <dgm:pt modelId="{6D890B51-B3AF-44A6-8F5C-8FB461C233DA}">
      <dgm:prSet phldrT="[Text]"/>
      <dgm:spPr/>
      <dgm:t>
        <a:bodyPr/>
        <a:lstStyle/>
        <a:p>
          <a:r>
            <a:rPr lang="en-US" dirty="0" smtClean="0"/>
            <a:t>TFS Integration Platform</a:t>
          </a:r>
          <a:endParaRPr lang="en-US" dirty="0"/>
        </a:p>
      </dgm:t>
    </dgm:pt>
    <dgm:pt modelId="{5AC2C1C2-DE37-4F28-ADF3-761C70F2317F}" type="parTrans" cxnId="{CA802AB4-FDE4-4D34-ABA1-E888CA757A24}">
      <dgm:prSet/>
      <dgm:spPr/>
      <dgm:t>
        <a:bodyPr/>
        <a:lstStyle/>
        <a:p>
          <a:endParaRPr lang="en-US"/>
        </a:p>
      </dgm:t>
    </dgm:pt>
    <dgm:pt modelId="{5125E23A-0E0C-4655-861C-88F8F055DB5A}" type="sibTrans" cxnId="{CA802AB4-FDE4-4D34-ABA1-E888CA757A24}">
      <dgm:prSet/>
      <dgm:spPr/>
      <dgm:t>
        <a:bodyPr/>
        <a:lstStyle/>
        <a:p>
          <a:endParaRPr lang="en-US"/>
        </a:p>
      </dgm:t>
    </dgm:pt>
    <dgm:pt modelId="{E36A17A0-BB4F-41EA-92F6-D69309EDE07E}">
      <dgm:prSet phldrT="[Text]"/>
      <dgm:spPr/>
      <dgm:t>
        <a:bodyPr/>
        <a:lstStyle/>
        <a:p>
          <a:r>
            <a:rPr lang="en-US" dirty="0" smtClean="0"/>
            <a:t>Third-Party</a:t>
          </a:r>
          <a:endParaRPr lang="en-US" dirty="0"/>
        </a:p>
      </dgm:t>
    </dgm:pt>
    <dgm:pt modelId="{AB07982B-D7DE-48BB-8A2D-6835C4A6727D}" type="parTrans" cxnId="{7C55A92E-E98E-4A0B-834A-CAF830B5DD37}">
      <dgm:prSet/>
      <dgm:spPr/>
      <dgm:t>
        <a:bodyPr/>
        <a:lstStyle/>
        <a:p>
          <a:endParaRPr lang="en-US"/>
        </a:p>
      </dgm:t>
    </dgm:pt>
    <dgm:pt modelId="{60386566-0430-4008-8CFA-F2E2299F0668}" type="sibTrans" cxnId="{7C55A92E-E98E-4A0B-834A-CAF830B5DD37}">
      <dgm:prSet/>
      <dgm:spPr/>
      <dgm:t>
        <a:bodyPr/>
        <a:lstStyle/>
        <a:p>
          <a:endParaRPr lang="en-US"/>
        </a:p>
      </dgm:t>
    </dgm:pt>
    <dgm:pt modelId="{4CF03213-920D-4BE3-B355-0C185C1F56F2}">
      <dgm:prSet phldrT="[Text]"/>
      <dgm:spPr/>
      <dgm:t>
        <a:bodyPr/>
        <a:lstStyle/>
        <a:p>
          <a:r>
            <a:rPr lang="en-US" dirty="0" smtClean="0"/>
            <a:t>Microsoft</a:t>
          </a:r>
          <a:endParaRPr lang="en-US" dirty="0"/>
        </a:p>
      </dgm:t>
    </dgm:pt>
    <dgm:pt modelId="{AAC9D7DA-2176-43E3-B1C5-25FCA0B0C824}" type="parTrans" cxnId="{04EAA7FF-E0AA-465E-9B54-FA6FA26627E8}">
      <dgm:prSet/>
      <dgm:spPr/>
      <dgm:t>
        <a:bodyPr/>
        <a:lstStyle/>
        <a:p>
          <a:endParaRPr lang="en-US"/>
        </a:p>
      </dgm:t>
    </dgm:pt>
    <dgm:pt modelId="{2E125515-8BFE-4DEB-B6C7-6ED055A8F01D}" type="sibTrans" cxnId="{04EAA7FF-E0AA-465E-9B54-FA6FA26627E8}">
      <dgm:prSet/>
      <dgm:spPr/>
      <dgm:t>
        <a:bodyPr/>
        <a:lstStyle/>
        <a:p>
          <a:endParaRPr lang="en-US"/>
        </a:p>
      </dgm:t>
    </dgm:pt>
    <dgm:pt modelId="{5C54EEE6-965F-4948-A8B8-172B7768FC72}">
      <dgm:prSet phldrT="[Text]"/>
      <dgm:spPr/>
      <dgm:t>
        <a:bodyPr/>
        <a:lstStyle/>
        <a:p>
          <a:r>
            <a:rPr lang="en-US" dirty="0" smtClean="0"/>
            <a:t>Third-Party</a:t>
          </a:r>
          <a:endParaRPr lang="en-US" dirty="0"/>
        </a:p>
      </dgm:t>
    </dgm:pt>
    <dgm:pt modelId="{751F495F-D0AF-475D-836A-082BD0BA03D6}" type="parTrans" cxnId="{5A1C37CD-2EA3-42B6-A464-6C075C7EA34E}">
      <dgm:prSet/>
      <dgm:spPr/>
      <dgm:t>
        <a:bodyPr/>
        <a:lstStyle/>
        <a:p>
          <a:endParaRPr lang="en-US"/>
        </a:p>
      </dgm:t>
    </dgm:pt>
    <dgm:pt modelId="{DF90D8A4-94B9-4774-8132-329202B6C94E}" type="sibTrans" cxnId="{5A1C37CD-2EA3-42B6-A464-6C075C7EA34E}">
      <dgm:prSet/>
      <dgm:spPr/>
      <dgm:t>
        <a:bodyPr/>
        <a:lstStyle/>
        <a:p>
          <a:endParaRPr lang="en-US"/>
        </a:p>
      </dgm:t>
    </dgm:pt>
    <dgm:pt modelId="{F632C02F-C28F-4388-8052-D6C2F33D3CF2}">
      <dgm:prSet phldrT="[Text]"/>
      <dgm:spPr/>
      <dgm:t>
        <a:bodyPr/>
        <a:lstStyle/>
        <a:p>
          <a:r>
            <a:rPr lang="en-US" dirty="0" smtClean="0"/>
            <a:t>Microsoft</a:t>
          </a:r>
          <a:endParaRPr lang="en-US" dirty="0"/>
        </a:p>
      </dgm:t>
    </dgm:pt>
    <dgm:pt modelId="{3D0C2EA1-ADA7-4F31-9412-8F11023358DA}" type="parTrans" cxnId="{492D6724-9CDE-43C2-A145-BD98C5AF0839}">
      <dgm:prSet/>
      <dgm:spPr/>
      <dgm:t>
        <a:bodyPr/>
        <a:lstStyle/>
        <a:p>
          <a:endParaRPr lang="en-US"/>
        </a:p>
      </dgm:t>
    </dgm:pt>
    <dgm:pt modelId="{03C6626D-F7D8-485D-B20E-EF7C54D396CB}" type="sibTrans" cxnId="{492D6724-9CDE-43C2-A145-BD98C5AF0839}">
      <dgm:prSet/>
      <dgm:spPr/>
      <dgm:t>
        <a:bodyPr/>
        <a:lstStyle/>
        <a:p>
          <a:endParaRPr lang="en-US"/>
        </a:p>
      </dgm:t>
    </dgm:pt>
    <dgm:pt modelId="{47D8CAB6-7F13-49BD-93D4-05F00023C3FC}" type="pres">
      <dgm:prSet presAssocID="{0091BF7D-F40B-474C-A2B2-F914EF61B5C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B78811D6-21B8-4439-9706-2A9BFBABD4B6}" type="pres">
      <dgm:prSet presAssocID="{0091BF7D-F40B-474C-A2B2-F914EF61B5C3}" presName="outerBox" presStyleCnt="0"/>
      <dgm:spPr/>
    </dgm:pt>
    <dgm:pt modelId="{354C3A20-76BD-48B6-8C43-88998C3085DA}" type="pres">
      <dgm:prSet presAssocID="{0091BF7D-F40B-474C-A2B2-F914EF61B5C3}" presName="outerBoxParent" presStyleLbl="node1" presStyleIdx="0" presStyleCnt="2"/>
      <dgm:spPr/>
      <dgm:t>
        <a:bodyPr/>
        <a:lstStyle/>
        <a:p>
          <a:endParaRPr lang="en-US"/>
        </a:p>
      </dgm:t>
    </dgm:pt>
    <dgm:pt modelId="{E7EFF6EF-A69C-4552-91F2-A3B427A82165}" type="pres">
      <dgm:prSet presAssocID="{0091BF7D-F40B-474C-A2B2-F914EF61B5C3}" presName="outerBoxChildren" presStyleCnt="0"/>
      <dgm:spPr/>
    </dgm:pt>
    <dgm:pt modelId="{88677CD3-E53A-4525-8874-A2A1272D26C7}" type="pres">
      <dgm:prSet presAssocID="{5C54EEE6-965F-4948-A8B8-172B7768FC72}" presName="oChild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DBCCC-6FB9-40AD-9B6B-F25928C778EB}" type="pres">
      <dgm:prSet presAssocID="{DF90D8A4-94B9-4774-8132-329202B6C94E}" presName="outerSibTrans" presStyleCnt="0"/>
      <dgm:spPr/>
    </dgm:pt>
    <dgm:pt modelId="{5F964E89-2C08-4CB0-9E4E-C9412752035B}" type="pres">
      <dgm:prSet presAssocID="{F632C02F-C28F-4388-8052-D6C2F33D3CF2}" presName="oChild" presStyleLbl="fgAcc1" presStyleIdx="1" presStyleCnt="4">
        <dgm:presLayoutVars>
          <dgm:bulletEnabled val="1"/>
        </dgm:presLayoutVars>
      </dgm:prSet>
      <dgm:spPr/>
    </dgm:pt>
    <dgm:pt modelId="{0415DA05-A29F-4203-829A-57A2A382D2DB}" type="pres">
      <dgm:prSet presAssocID="{0091BF7D-F40B-474C-A2B2-F914EF61B5C3}" presName="middleBox" presStyleCnt="0"/>
      <dgm:spPr/>
    </dgm:pt>
    <dgm:pt modelId="{2430F320-457D-4624-8E87-6BD02F08EF80}" type="pres">
      <dgm:prSet presAssocID="{0091BF7D-F40B-474C-A2B2-F914EF61B5C3}" presName="middleBoxParent" presStyleLbl="node1" presStyleIdx="1" presStyleCnt="2"/>
      <dgm:spPr/>
      <dgm:t>
        <a:bodyPr/>
        <a:lstStyle/>
        <a:p>
          <a:endParaRPr lang="en-US"/>
        </a:p>
      </dgm:t>
    </dgm:pt>
    <dgm:pt modelId="{21210FAA-CE16-4EA1-86CA-C2E8BDAB5B22}" type="pres">
      <dgm:prSet presAssocID="{0091BF7D-F40B-474C-A2B2-F914EF61B5C3}" presName="middleBoxChildren" presStyleCnt="0"/>
      <dgm:spPr/>
    </dgm:pt>
    <dgm:pt modelId="{30C37C06-8924-487D-9665-5766CAB6625F}" type="pres">
      <dgm:prSet presAssocID="{E36A17A0-BB4F-41EA-92F6-D69309EDE07E}" presName="mChild" presStyleLbl="fgAcc1" presStyleIdx="2" presStyleCnt="4">
        <dgm:presLayoutVars>
          <dgm:bulletEnabled val="1"/>
        </dgm:presLayoutVars>
      </dgm:prSet>
      <dgm:spPr/>
    </dgm:pt>
    <dgm:pt modelId="{886312D1-0948-4632-9A4D-04C977B05ED2}" type="pres">
      <dgm:prSet presAssocID="{60386566-0430-4008-8CFA-F2E2299F0668}" presName="middleSibTrans" presStyleCnt="0"/>
      <dgm:spPr/>
    </dgm:pt>
    <dgm:pt modelId="{FF87F502-0549-4FDD-B925-5C98447C6833}" type="pres">
      <dgm:prSet presAssocID="{4CF03213-920D-4BE3-B355-0C185C1F56F2}" presName="mChild" presStyleLbl="fgAcc1" presStyleIdx="3" presStyleCnt="4">
        <dgm:presLayoutVars>
          <dgm:bulletEnabled val="1"/>
        </dgm:presLayoutVars>
      </dgm:prSet>
      <dgm:spPr/>
    </dgm:pt>
  </dgm:ptLst>
  <dgm:cxnLst>
    <dgm:cxn modelId="{7C55A92E-E98E-4A0B-834A-CAF830B5DD37}" srcId="{6D890B51-B3AF-44A6-8F5C-8FB461C233DA}" destId="{E36A17A0-BB4F-41EA-92F6-D69309EDE07E}" srcOrd="0" destOrd="0" parTransId="{AB07982B-D7DE-48BB-8A2D-6835C4A6727D}" sibTransId="{60386566-0430-4008-8CFA-F2E2299F0668}"/>
    <dgm:cxn modelId="{5A1C37CD-2EA3-42B6-A464-6C075C7EA34E}" srcId="{F1DA40A4-65DD-47BE-A50A-EA93A704508A}" destId="{5C54EEE6-965F-4948-A8B8-172B7768FC72}" srcOrd="0" destOrd="0" parTransId="{751F495F-D0AF-475D-836A-082BD0BA03D6}" sibTransId="{DF90D8A4-94B9-4774-8132-329202B6C94E}"/>
    <dgm:cxn modelId="{04EAA7FF-E0AA-465E-9B54-FA6FA26627E8}" srcId="{6D890B51-B3AF-44A6-8F5C-8FB461C233DA}" destId="{4CF03213-920D-4BE3-B355-0C185C1F56F2}" srcOrd="1" destOrd="0" parTransId="{AAC9D7DA-2176-43E3-B1C5-25FCA0B0C824}" sibTransId="{2E125515-8BFE-4DEB-B6C7-6ED055A8F01D}"/>
    <dgm:cxn modelId="{5E5C209C-064E-4F3A-9021-C64F0474FDF3}" type="presOf" srcId="{F1DA40A4-65DD-47BE-A50A-EA93A704508A}" destId="{354C3A20-76BD-48B6-8C43-88998C3085DA}" srcOrd="0" destOrd="0" presId="urn:microsoft.com/office/officeart/2005/8/layout/target2"/>
    <dgm:cxn modelId="{D066CF30-39DF-4EF7-81F7-03B7B77E7D75}" type="presOf" srcId="{F632C02F-C28F-4388-8052-D6C2F33D3CF2}" destId="{5F964E89-2C08-4CB0-9E4E-C9412752035B}" srcOrd="0" destOrd="0" presId="urn:microsoft.com/office/officeart/2005/8/layout/target2"/>
    <dgm:cxn modelId="{81474176-1BC3-4078-81B1-5AAC5B63E190}" type="presOf" srcId="{0091BF7D-F40B-474C-A2B2-F914EF61B5C3}" destId="{47D8CAB6-7F13-49BD-93D4-05F00023C3FC}" srcOrd="0" destOrd="0" presId="urn:microsoft.com/office/officeart/2005/8/layout/target2"/>
    <dgm:cxn modelId="{58B1E126-B54E-4F6A-BA99-ED1635F7DC93}" type="presOf" srcId="{6D890B51-B3AF-44A6-8F5C-8FB461C233DA}" destId="{2430F320-457D-4624-8E87-6BD02F08EF80}" srcOrd="0" destOrd="0" presId="urn:microsoft.com/office/officeart/2005/8/layout/target2"/>
    <dgm:cxn modelId="{CA802AB4-FDE4-4D34-ABA1-E888CA757A24}" srcId="{0091BF7D-F40B-474C-A2B2-F914EF61B5C3}" destId="{6D890B51-B3AF-44A6-8F5C-8FB461C233DA}" srcOrd="1" destOrd="0" parTransId="{5AC2C1C2-DE37-4F28-ADF3-761C70F2317F}" sibTransId="{5125E23A-0E0C-4655-861C-88F8F055DB5A}"/>
    <dgm:cxn modelId="{AB54258E-76A8-4451-AB3D-6BC00CB70111}" srcId="{0091BF7D-F40B-474C-A2B2-F914EF61B5C3}" destId="{F1DA40A4-65DD-47BE-A50A-EA93A704508A}" srcOrd="0" destOrd="0" parTransId="{1F406596-5817-48AB-A3CB-1DC265770526}" sibTransId="{D20549F9-E09F-497D-A51D-0C719F6F02A7}"/>
    <dgm:cxn modelId="{4A1BFA96-DA0F-4351-B0AD-AB464B8678EF}" type="presOf" srcId="{5C54EEE6-965F-4948-A8B8-172B7768FC72}" destId="{88677CD3-E53A-4525-8874-A2A1272D26C7}" srcOrd="0" destOrd="0" presId="urn:microsoft.com/office/officeart/2005/8/layout/target2"/>
    <dgm:cxn modelId="{492D6724-9CDE-43C2-A145-BD98C5AF0839}" srcId="{F1DA40A4-65DD-47BE-A50A-EA93A704508A}" destId="{F632C02F-C28F-4388-8052-D6C2F33D3CF2}" srcOrd="1" destOrd="0" parTransId="{3D0C2EA1-ADA7-4F31-9412-8F11023358DA}" sibTransId="{03C6626D-F7D8-485D-B20E-EF7C54D396CB}"/>
    <dgm:cxn modelId="{7954DFCF-B807-4C3A-86E2-3C6248523099}" type="presOf" srcId="{E36A17A0-BB4F-41EA-92F6-D69309EDE07E}" destId="{30C37C06-8924-487D-9665-5766CAB6625F}" srcOrd="0" destOrd="0" presId="urn:microsoft.com/office/officeart/2005/8/layout/target2"/>
    <dgm:cxn modelId="{E2BF22A0-ADDF-41FB-BF29-32AF5690E34D}" type="presOf" srcId="{4CF03213-920D-4BE3-B355-0C185C1F56F2}" destId="{FF87F502-0549-4FDD-B925-5C98447C6833}" srcOrd="0" destOrd="0" presId="urn:microsoft.com/office/officeart/2005/8/layout/target2"/>
    <dgm:cxn modelId="{F610AA8E-AC62-404B-87FB-1CD5EF451071}" type="presParOf" srcId="{47D8CAB6-7F13-49BD-93D4-05F00023C3FC}" destId="{B78811D6-21B8-4439-9706-2A9BFBABD4B6}" srcOrd="0" destOrd="0" presId="urn:microsoft.com/office/officeart/2005/8/layout/target2"/>
    <dgm:cxn modelId="{7FD7C043-1E4D-4EE2-9DB2-5EB516C26450}" type="presParOf" srcId="{B78811D6-21B8-4439-9706-2A9BFBABD4B6}" destId="{354C3A20-76BD-48B6-8C43-88998C3085DA}" srcOrd="0" destOrd="0" presId="urn:microsoft.com/office/officeart/2005/8/layout/target2"/>
    <dgm:cxn modelId="{5A9D7D2F-7804-437F-8D12-B30AFAAFF494}" type="presParOf" srcId="{B78811D6-21B8-4439-9706-2A9BFBABD4B6}" destId="{E7EFF6EF-A69C-4552-91F2-A3B427A82165}" srcOrd="1" destOrd="0" presId="urn:microsoft.com/office/officeart/2005/8/layout/target2"/>
    <dgm:cxn modelId="{1FEC8CC2-D31B-4644-88B8-136E41B60CCC}" type="presParOf" srcId="{E7EFF6EF-A69C-4552-91F2-A3B427A82165}" destId="{88677CD3-E53A-4525-8874-A2A1272D26C7}" srcOrd="0" destOrd="0" presId="urn:microsoft.com/office/officeart/2005/8/layout/target2"/>
    <dgm:cxn modelId="{2E9E7851-DF13-47A4-848A-70F572C26832}" type="presParOf" srcId="{E7EFF6EF-A69C-4552-91F2-A3B427A82165}" destId="{D67DBCCC-6FB9-40AD-9B6B-F25928C778EB}" srcOrd="1" destOrd="0" presId="urn:microsoft.com/office/officeart/2005/8/layout/target2"/>
    <dgm:cxn modelId="{55026821-6B94-4F87-A3C7-C235EB5261B9}" type="presParOf" srcId="{E7EFF6EF-A69C-4552-91F2-A3B427A82165}" destId="{5F964E89-2C08-4CB0-9E4E-C9412752035B}" srcOrd="2" destOrd="0" presId="urn:microsoft.com/office/officeart/2005/8/layout/target2"/>
    <dgm:cxn modelId="{F2281BA2-949F-44DB-9922-5E31FD416AC1}" type="presParOf" srcId="{47D8CAB6-7F13-49BD-93D4-05F00023C3FC}" destId="{0415DA05-A29F-4203-829A-57A2A382D2DB}" srcOrd="1" destOrd="0" presId="urn:microsoft.com/office/officeart/2005/8/layout/target2"/>
    <dgm:cxn modelId="{DB8CA3FA-E5CD-474B-B81D-022E5D719EF6}" type="presParOf" srcId="{0415DA05-A29F-4203-829A-57A2A382D2DB}" destId="{2430F320-457D-4624-8E87-6BD02F08EF80}" srcOrd="0" destOrd="0" presId="urn:microsoft.com/office/officeart/2005/8/layout/target2"/>
    <dgm:cxn modelId="{7EB74A47-769A-4B81-BA5B-A5FAE204FDCF}" type="presParOf" srcId="{0415DA05-A29F-4203-829A-57A2A382D2DB}" destId="{21210FAA-CE16-4EA1-86CA-C2E8BDAB5B22}" srcOrd="1" destOrd="0" presId="urn:microsoft.com/office/officeart/2005/8/layout/target2"/>
    <dgm:cxn modelId="{027181E9-31BF-4977-A14B-5B10A96A7749}" type="presParOf" srcId="{21210FAA-CE16-4EA1-86CA-C2E8BDAB5B22}" destId="{30C37C06-8924-487D-9665-5766CAB6625F}" srcOrd="0" destOrd="0" presId="urn:microsoft.com/office/officeart/2005/8/layout/target2"/>
    <dgm:cxn modelId="{D4876BAA-B7AB-46C9-A71D-E40243A59592}" type="presParOf" srcId="{21210FAA-CE16-4EA1-86CA-C2E8BDAB5B22}" destId="{886312D1-0948-4632-9A4D-04C977B05ED2}" srcOrd="1" destOrd="0" presId="urn:microsoft.com/office/officeart/2005/8/layout/target2"/>
    <dgm:cxn modelId="{269CEAA5-86A6-43EE-819C-243C459BCD25}" type="presParOf" srcId="{21210FAA-CE16-4EA1-86CA-C2E8BDAB5B22}" destId="{FF87F502-0549-4FDD-B925-5C98447C6833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C3A20-76BD-48B6-8C43-88998C3085DA}">
      <dsp:nvSpPr>
        <dsp:cNvPr id="0" name=""/>
        <dsp:cNvSpPr/>
      </dsp:nvSpPr>
      <dsp:spPr>
        <a:xfrm>
          <a:off x="0" y="0"/>
          <a:ext cx="6096000" cy="4064000"/>
        </a:xfrm>
        <a:prstGeom prst="roundRect">
          <a:avLst>
            <a:gd name="adj" fmla="val 8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3154116" numCol="1" spcCol="1270" anchor="t" anchorCtr="0">
          <a:noAutofit/>
          <a:sp3d extrusionH="28000" prstMaterial="matte"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TFS Integration Tools</a:t>
          </a:r>
          <a:endParaRPr lang="en-US" sz="3400" kern="1200" dirty="0"/>
        </a:p>
      </dsp:txBody>
      <dsp:txXfrm>
        <a:off x="101176" y="101176"/>
        <a:ext cx="5893648" cy="3861648"/>
      </dsp:txXfrm>
    </dsp:sp>
    <dsp:sp modelId="{88677CD3-E53A-4525-8874-A2A1272D26C7}">
      <dsp:nvSpPr>
        <dsp:cNvPr id="0" name=""/>
        <dsp:cNvSpPr/>
      </dsp:nvSpPr>
      <dsp:spPr>
        <a:xfrm>
          <a:off x="152400" y="1016000"/>
          <a:ext cx="914400" cy="13987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Third-Party</a:t>
          </a:r>
          <a:endParaRPr lang="en-US" sz="1400" kern="1200" dirty="0"/>
        </a:p>
      </dsp:txBody>
      <dsp:txXfrm>
        <a:off x="180521" y="1044121"/>
        <a:ext cx="858158" cy="1342543"/>
      </dsp:txXfrm>
    </dsp:sp>
    <dsp:sp modelId="{5F964E89-2C08-4CB0-9E4E-C9412752035B}">
      <dsp:nvSpPr>
        <dsp:cNvPr id="0" name=""/>
        <dsp:cNvSpPr/>
      </dsp:nvSpPr>
      <dsp:spPr>
        <a:xfrm>
          <a:off x="152400" y="2459746"/>
          <a:ext cx="914400" cy="13987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Microsoft</a:t>
          </a:r>
          <a:endParaRPr lang="en-US" sz="1400" kern="1200" dirty="0"/>
        </a:p>
      </dsp:txBody>
      <dsp:txXfrm>
        <a:off x="180521" y="2487867"/>
        <a:ext cx="858158" cy="1342543"/>
      </dsp:txXfrm>
    </dsp:sp>
    <dsp:sp modelId="{2430F320-457D-4624-8E87-6BD02F08EF80}">
      <dsp:nvSpPr>
        <dsp:cNvPr id="0" name=""/>
        <dsp:cNvSpPr/>
      </dsp:nvSpPr>
      <dsp:spPr>
        <a:xfrm>
          <a:off x="1219200" y="1016000"/>
          <a:ext cx="4724400" cy="2844800"/>
        </a:xfrm>
        <a:prstGeom prst="roundRect">
          <a:avLst>
            <a:gd name="adj" fmla="val 105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806448" numCol="1" spcCol="1270" anchor="t" anchorCtr="0">
          <a:noAutofit/>
          <a:sp3d extrusionH="28000" prstMaterial="matte"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TFS Integration Platform</a:t>
          </a:r>
          <a:endParaRPr lang="en-US" sz="3400" kern="1200" dirty="0"/>
        </a:p>
      </dsp:txBody>
      <dsp:txXfrm>
        <a:off x="1306687" y="1103487"/>
        <a:ext cx="4549426" cy="2669826"/>
      </dsp:txXfrm>
    </dsp:sp>
    <dsp:sp modelId="{30C37C06-8924-487D-9665-5766CAB6625F}">
      <dsp:nvSpPr>
        <dsp:cNvPr id="0" name=""/>
        <dsp:cNvSpPr/>
      </dsp:nvSpPr>
      <dsp:spPr>
        <a:xfrm>
          <a:off x="1337310" y="2296160"/>
          <a:ext cx="2219983" cy="128016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Third-Party</a:t>
          </a:r>
          <a:endParaRPr lang="en-US" sz="1400" kern="1200" dirty="0"/>
        </a:p>
      </dsp:txBody>
      <dsp:txXfrm>
        <a:off x="1376679" y="2335529"/>
        <a:ext cx="2141245" cy="1201422"/>
      </dsp:txXfrm>
    </dsp:sp>
    <dsp:sp modelId="{FF87F502-0549-4FDD-B925-5C98447C6833}">
      <dsp:nvSpPr>
        <dsp:cNvPr id="0" name=""/>
        <dsp:cNvSpPr/>
      </dsp:nvSpPr>
      <dsp:spPr>
        <a:xfrm>
          <a:off x="3602522" y="2296160"/>
          <a:ext cx="2219983" cy="128016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Microsoft</a:t>
          </a:r>
          <a:endParaRPr lang="en-US" sz="1400" kern="1200" dirty="0"/>
        </a:p>
      </dsp:txBody>
      <dsp:txXfrm>
        <a:off x="3641891" y="2335529"/>
        <a:ext cx="2141245" cy="1201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ase blue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27001" y="990600"/>
            <a:ext cx="1288756" cy="1552760"/>
          </a:xfrm>
          <a:prstGeom prst="rect">
            <a:avLst/>
          </a:prstGeom>
        </p:spPr>
      </p:pic>
      <p:pic>
        <p:nvPicPr>
          <p:cNvPr id="6" name="Picture 5" descr="database pur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2743200"/>
            <a:ext cx="1336167" cy="1600200"/>
          </a:xfrm>
          <a:prstGeom prst="rect">
            <a:avLst/>
          </a:prstGeom>
        </p:spPr>
      </p:pic>
      <p:pic>
        <p:nvPicPr>
          <p:cNvPr id="8" name="Picture 7" descr="Server XML Web Ser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0" y="1295400"/>
            <a:ext cx="2188879" cy="3358797"/>
          </a:xfrm>
          <a:prstGeom prst="rect">
            <a:avLst/>
          </a:prstGeom>
        </p:spPr>
      </p:pic>
      <p:pic>
        <p:nvPicPr>
          <p:cNvPr id="4" name="Picture 3" descr="Dumb Termin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828800"/>
            <a:ext cx="2189001" cy="227297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048000" y="3048000"/>
            <a:ext cx="3505200" cy="8382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1524000" y="44196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ClearCase</a:t>
            </a:r>
            <a:endParaRPr lang="en-ZA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609600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ClearQuest</a:t>
            </a:r>
            <a:endParaRPr lang="en-Z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8517" y="4648200"/>
            <a:ext cx="2465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Team Foundation Server</a:t>
            </a:r>
          </a:p>
          <a:p>
            <a:pPr algn="ctr"/>
            <a:r>
              <a:rPr lang="en-US" dirty="0" smtClean="0"/>
              <a:t>2008, 2010</a:t>
            </a:r>
            <a:endParaRPr lang="en-ZA" dirty="0"/>
          </a:p>
        </p:txBody>
      </p:sp>
      <p:sp>
        <p:nvSpPr>
          <p:cNvPr id="15" name="Right Arrow 14"/>
          <p:cNvSpPr/>
          <p:nvPr/>
        </p:nvSpPr>
        <p:spPr>
          <a:xfrm flipH="1">
            <a:off x="2971295" y="2705100"/>
            <a:ext cx="3505200" cy="8382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3946808" y="2939534"/>
            <a:ext cx="170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Synchronization</a:t>
            </a:r>
            <a:endParaRPr lang="en-Z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Database blue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1245" y="2760780"/>
            <a:ext cx="1288756" cy="1552760"/>
          </a:xfrm>
          <a:prstGeom prst="rect">
            <a:avLst/>
          </a:prstGeom>
        </p:spPr>
      </p:pic>
      <p:pic>
        <p:nvPicPr>
          <p:cNvPr id="5" name="Picture 4" descr="Database blu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27001" y="990600"/>
            <a:ext cx="1288756" cy="1552760"/>
          </a:xfrm>
          <a:prstGeom prst="rect">
            <a:avLst/>
          </a:prstGeom>
        </p:spPr>
      </p:pic>
      <p:pic>
        <p:nvPicPr>
          <p:cNvPr id="8" name="Picture 7" descr="Server XML Web Ser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0" y="1295400"/>
            <a:ext cx="2188879" cy="3358797"/>
          </a:xfrm>
          <a:prstGeom prst="rect">
            <a:avLst/>
          </a:prstGeom>
        </p:spPr>
      </p:pic>
      <p:pic>
        <p:nvPicPr>
          <p:cNvPr id="4" name="Picture 3" descr="Dumb Termin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828800"/>
            <a:ext cx="2189001" cy="227297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048000" y="3048000"/>
            <a:ext cx="3505200" cy="8382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1524000" y="44196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ClearCase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609600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ClearQuest</a:t>
            </a:r>
            <a:endParaRPr lang="en-ZA" dirty="0"/>
          </a:p>
        </p:txBody>
      </p:sp>
      <p:sp>
        <p:nvSpPr>
          <p:cNvPr id="13" name="TextBox 12"/>
          <p:cNvSpPr txBox="1"/>
          <p:nvPr/>
        </p:nvSpPr>
        <p:spPr>
          <a:xfrm>
            <a:off x="6678517" y="4648200"/>
            <a:ext cx="2465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Team Foundation Server</a:t>
            </a:r>
          </a:p>
          <a:p>
            <a:pPr algn="ctr"/>
            <a:r>
              <a:rPr lang="en-US" dirty="0" smtClean="0"/>
              <a:t>2008, 2010</a:t>
            </a:r>
            <a:endParaRPr lang="en-ZA" dirty="0"/>
          </a:p>
        </p:txBody>
      </p:sp>
      <p:sp>
        <p:nvSpPr>
          <p:cNvPr id="14" name="TextBox 13"/>
          <p:cNvSpPr txBox="1"/>
          <p:nvPr/>
        </p:nvSpPr>
        <p:spPr>
          <a:xfrm>
            <a:off x="3693228" y="3276600"/>
            <a:ext cx="206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One-Way Migration</a:t>
            </a:r>
            <a:endParaRPr lang="en-Z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ase blue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27001" y="990600"/>
            <a:ext cx="1288756" cy="1552760"/>
          </a:xfrm>
          <a:prstGeom prst="rect">
            <a:avLst/>
          </a:prstGeom>
        </p:spPr>
      </p:pic>
      <p:pic>
        <p:nvPicPr>
          <p:cNvPr id="6" name="Picture 5" descr="database pur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2743200"/>
            <a:ext cx="1336167" cy="1600200"/>
          </a:xfrm>
          <a:prstGeom prst="rect">
            <a:avLst/>
          </a:prstGeom>
        </p:spPr>
      </p:pic>
      <p:pic>
        <p:nvPicPr>
          <p:cNvPr id="8" name="Picture 7" descr="Server XML Web Ser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0" y="1295400"/>
            <a:ext cx="2188879" cy="3358797"/>
          </a:xfrm>
          <a:prstGeom prst="rect">
            <a:avLst/>
          </a:prstGeom>
        </p:spPr>
      </p:pic>
      <p:pic>
        <p:nvPicPr>
          <p:cNvPr id="4" name="Picture 3" descr="Dumb Termin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828800"/>
            <a:ext cx="2189001" cy="227297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048000" y="3048000"/>
            <a:ext cx="3505200" cy="8382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1524000" y="44196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ClearCase</a:t>
            </a:r>
            <a:endParaRPr lang="en-ZA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609600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ClearQuest</a:t>
            </a:r>
            <a:endParaRPr lang="en-Z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8517" y="4648200"/>
            <a:ext cx="2465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Team Foundation Server</a:t>
            </a:r>
          </a:p>
          <a:p>
            <a:pPr algn="ctr"/>
            <a:r>
              <a:rPr lang="en-US" dirty="0" smtClean="0"/>
              <a:t>2008, 2010</a:t>
            </a:r>
            <a:endParaRPr lang="en-ZA" dirty="0"/>
          </a:p>
        </p:txBody>
      </p:sp>
      <p:sp>
        <p:nvSpPr>
          <p:cNvPr id="14" name="TextBox 13"/>
          <p:cNvSpPr txBox="1"/>
          <p:nvPr/>
        </p:nvSpPr>
        <p:spPr>
          <a:xfrm>
            <a:off x="3693228" y="3276600"/>
            <a:ext cx="206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One-Way Migration</a:t>
            </a:r>
            <a:endParaRPr lang="en-Z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156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9369019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34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833D6EFD55FF478686145E9D7CAEC4" ma:contentTypeVersion="0" ma:contentTypeDescription="Create a new document." ma:contentTypeScope="" ma:versionID="6a048f94afd3b2fc6aa9c693dffec9b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6C07A1D-D4E9-4398-AE67-F9F2F64439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F104BC-3B02-4191-9BC8-25701FEEDBE6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5B556CA-F6F0-4638-8074-57077532A9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39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Willy-Peter Schaub</dc:creator>
  <cp:lastModifiedBy>Willy-Peter Schaub</cp:lastModifiedBy>
  <cp:revision>32</cp:revision>
  <dcterms:created xsi:type="dcterms:W3CDTF">2006-08-16T00:00:00Z</dcterms:created>
  <dcterms:modified xsi:type="dcterms:W3CDTF">2010-09-01T14:31:48Z</dcterms:modified>
</cp:coreProperties>
</file>