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1" autoAdjust="0"/>
  </p:normalViewPr>
  <p:slideViewPr>
    <p:cSldViewPr>
      <p:cViewPr varScale="1">
        <p:scale>
          <a:sx n="122" d="100"/>
          <a:sy n="122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ase blu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7001" y="990600"/>
            <a:ext cx="1288756" cy="1552760"/>
          </a:xfrm>
          <a:prstGeom prst="rect">
            <a:avLst/>
          </a:prstGeom>
        </p:spPr>
      </p:pic>
      <p:pic>
        <p:nvPicPr>
          <p:cNvPr id="6" name="Picture 5" descr="database pur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743200"/>
            <a:ext cx="1336167" cy="1600200"/>
          </a:xfrm>
          <a:prstGeom prst="rect">
            <a:avLst/>
          </a:prstGeom>
        </p:spPr>
      </p:pic>
      <p:pic>
        <p:nvPicPr>
          <p:cNvPr id="8" name="Picture 7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1295400"/>
            <a:ext cx="2188879" cy="3358797"/>
          </a:xfrm>
          <a:prstGeom prst="rect">
            <a:avLst/>
          </a:prstGeom>
        </p:spPr>
      </p:pic>
      <p:pic>
        <p:nvPicPr>
          <p:cNvPr id="4" name="Picture 3" descr="Dumb Term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828800"/>
            <a:ext cx="2189001" cy="227297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48000" y="3048000"/>
            <a:ext cx="3505200" cy="838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524000" y="44196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ClearCase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09600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ClearQuest</a:t>
            </a:r>
            <a:endParaRPr lang="en-Z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8517" y="4648200"/>
            <a:ext cx="24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Team Foundation Server</a:t>
            </a:r>
          </a:p>
          <a:p>
            <a:pPr algn="ctr"/>
            <a:r>
              <a:rPr lang="en-US" dirty="0" smtClean="0"/>
              <a:t>2008, 2010</a:t>
            </a:r>
            <a:endParaRPr lang="en-ZA" dirty="0"/>
          </a:p>
        </p:txBody>
      </p:sp>
      <p:sp>
        <p:nvSpPr>
          <p:cNvPr id="15" name="Right Arrow 14"/>
          <p:cNvSpPr/>
          <p:nvPr/>
        </p:nvSpPr>
        <p:spPr>
          <a:xfrm flipH="1">
            <a:off x="2971295" y="2705100"/>
            <a:ext cx="3505200" cy="838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3946808" y="2939534"/>
            <a:ext cx="170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atabase blu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1245" y="2760780"/>
            <a:ext cx="1288756" cy="1552760"/>
          </a:xfrm>
          <a:prstGeom prst="rect">
            <a:avLst/>
          </a:prstGeom>
        </p:spPr>
      </p:pic>
      <p:pic>
        <p:nvPicPr>
          <p:cNvPr id="5" name="Picture 4" descr="Database blu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27001" y="990600"/>
            <a:ext cx="1288756" cy="1552760"/>
          </a:xfrm>
          <a:prstGeom prst="rect">
            <a:avLst/>
          </a:prstGeom>
        </p:spPr>
      </p:pic>
      <p:pic>
        <p:nvPicPr>
          <p:cNvPr id="8" name="Picture 7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188879" cy="3358797"/>
          </a:xfrm>
          <a:prstGeom prst="rect">
            <a:avLst/>
          </a:prstGeom>
        </p:spPr>
      </p:pic>
      <p:pic>
        <p:nvPicPr>
          <p:cNvPr id="4" name="Picture 3" descr="Dumb Term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28800"/>
            <a:ext cx="2189001" cy="227297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48000" y="3048000"/>
            <a:ext cx="3505200" cy="838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524000" y="44196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ClearCase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609600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ClearQuest</a:t>
            </a:r>
            <a:endParaRPr lang="en-ZA" dirty="0"/>
          </a:p>
        </p:txBody>
      </p:sp>
      <p:sp>
        <p:nvSpPr>
          <p:cNvPr id="13" name="TextBox 12"/>
          <p:cNvSpPr txBox="1"/>
          <p:nvPr/>
        </p:nvSpPr>
        <p:spPr>
          <a:xfrm>
            <a:off x="6678517" y="4648200"/>
            <a:ext cx="24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Team Foundation Server</a:t>
            </a:r>
          </a:p>
          <a:p>
            <a:pPr algn="ctr"/>
            <a:r>
              <a:rPr lang="en-US" dirty="0" smtClean="0"/>
              <a:t>2008, 2010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3693228" y="3276600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Migration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ase blu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7001" y="990600"/>
            <a:ext cx="1288756" cy="1552760"/>
          </a:xfrm>
          <a:prstGeom prst="rect">
            <a:avLst/>
          </a:prstGeom>
        </p:spPr>
      </p:pic>
      <p:pic>
        <p:nvPicPr>
          <p:cNvPr id="6" name="Picture 5" descr="database pur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743200"/>
            <a:ext cx="1336167" cy="1600200"/>
          </a:xfrm>
          <a:prstGeom prst="rect">
            <a:avLst/>
          </a:prstGeom>
        </p:spPr>
      </p:pic>
      <p:pic>
        <p:nvPicPr>
          <p:cNvPr id="8" name="Picture 7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1295400"/>
            <a:ext cx="2188879" cy="3358797"/>
          </a:xfrm>
          <a:prstGeom prst="rect">
            <a:avLst/>
          </a:prstGeom>
        </p:spPr>
      </p:pic>
      <p:pic>
        <p:nvPicPr>
          <p:cNvPr id="4" name="Picture 3" descr="Dumb Term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828800"/>
            <a:ext cx="2189001" cy="227297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48000" y="3048000"/>
            <a:ext cx="3505200" cy="838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524000" y="44196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ClearCase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09600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ClearQuest</a:t>
            </a:r>
            <a:endParaRPr lang="en-Z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8517" y="4648200"/>
            <a:ext cx="24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Team Foundation Server</a:t>
            </a:r>
          </a:p>
          <a:p>
            <a:pPr algn="ctr"/>
            <a:r>
              <a:rPr lang="en-US" dirty="0" smtClean="0"/>
              <a:t>2008, 2010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3693228" y="3276600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Migration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56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33D6EFD55FF478686145E9D7CAEC4" ma:contentTypeVersion="0" ma:contentTypeDescription="Create a new document." ma:contentTypeScope="" ma:versionID="6a048f94afd3b2fc6aa9c693dffec9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B556CA-F6F0-4638-8074-57077532A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9F104BC-3B02-4191-9BC8-25701FEEDBE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6C07A1D-D4E9-4398-AE67-F9F2F64439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31</cp:revision>
  <dcterms:created xsi:type="dcterms:W3CDTF">2006-08-16T00:00:00Z</dcterms:created>
  <dcterms:modified xsi:type="dcterms:W3CDTF">2010-07-30T02:30:24Z</dcterms:modified>
</cp:coreProperties>
</file>