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12EAA3-04E0-4877-B5EA-AD20D4AFC749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E66D254-BB36-4ADF-A808-115047C96858}">
      <dgm:prSet phldrT="[Text]"/>
      <dgm:spPr/>
      <dgm:t>
        <a:bodyPr/>
        <a:lstStyle/>
        <a:p>
          <a:r>
            <a:rPr lang="en-CA" dirty="0" err="1" smtClean="0"/>
            <a:t>Conchango</a:t>
          </a:r>
          <a:r>
            <a:rPr lang="en-CA" dirty="0" smtClean="0"/>
            <a:t> Scrum</a:t>
          </a:r>
        </a:p>
        <a:p>
          <a:r>
            <a:rPr lang="en-CA" dirty="0" smtClean="0"/>
            <a:t>Process Template</a:t>
          </a:r>
          <a:endParaRPr lang="en-CA" dirty="0"/>
        </a:p>
      </dgm:t>
    </dgm:pt>
    <dgm:pt modelId="{1B05BDFA-16A3-409E-B34A-ED1CC07CF49F}" type="parTrans" cxnId="{3C7C6DEC-A3A6-4946-83A4-92537A085C4A}">
      <dgm:prSet/>
      <dgm:spPr/>
      <dgm:t>
        <a:bodyPr/>
        <a:lstStyle/>
        <a:p>
          <a:endParaRPr lang="en-CA"/>
        </a:p>
      </dgm:t>
    </dgm:pt>
    <dgm:pt modelId="{111BEFFD-C7CC-47E1-82E4-21B3D2442A68}" type="sibTrans" cxnId="{3C7C6DEC-A3A6-4946-83A4-92537A085C4A}">
      <dgm:prSet/>
      <dgm:spPr/>
      <dgm:t>
        <a:bodyPr/>
        <a:lstStyle/>
        <a:p>
          <a:endParaRPr lang="en-CA"/>
        </a:p>
      </dgm:t>
    </dgm:pt>
    <dgm:pt modelId="{CD0B040F-3473-4AC8-9215-08ACF01F3659}">
      <dgm:prSet phldrT="[Text]"/>
      <dgm:spPr/>
      <dgm:t>
        <a:bodyPr/>
        <a:lstStyle/>
        <a:p>
          <a:r>
            <a:rPr lang="en-US" b="0" dirty="0" smtClean="0"/>
            <a:t>WI#1</a:t>
          </a:r>
          <a:endParaRPr lang="en-CA" b="0" dirty="0"/>
        </a:p>
      </dgm:t>
    </dgm:pt>
    <dgm:pt modelId="{2FC26523-E49B-451A-A404-62F2B0034147}" type="parTrans" cxnId="{6ADD7D20-F52F-42E4-8524-32E4CEDABD62}">
      <dgm:prSet/>
      <dgm:spPr/>
      <dgm:t>
        <a:bodyPr/>
        <a:lstStyle/>
        <a:p>
          <a:endParaRPr lang="en-CA"/>
        </a:p>
      </dgm:t>
    </dgm:pt>
    <dgm:pt modelId="{252FEEAF-4531-431C-A3E2-3D15E4C6D140}" type="sibTrans" cxnId="{6ADD7D20-F52F-42E4-8524-32E4CEDABD62}">
      <dgm:prSet/>
      <dgm:spPr/>
      <dgm:t>
        <a:bodyPr/>
        <a:lstStyle/>
        <a:p>
          <a:endParaRPr lang="en-CA"/>
        </a:p>
      </dgm:t>
    </dgm:pt>
    <dgm:pt modelId="{A2195DFB-88FD-4E2E-9F1A-B3451752BC6E}">
      <dgm:prSet phldrT="[Text]"/>
      <dgm:spPr/>
      <dgm:t>
        <a:bodyPr/>
        <a:lstStyle/>
        <a:p>
          <a:r>
            <a:rPr lang="en-CA" b="0" dirty="0" smtClean="0"/>
            <a:t>WI#2</a:t>
          </a:r>
          <a:endParaRPr lang="en-CA" b="0" dirty="0"/>
        </a:p>
      </dgm:t>
    </dgm:pt>
    <dgm:pt modelId="{E918A444-BEF0-4E01-8D33-24D833CC632B}" type="parTrans" cxnId="{1D8F6E2B-67C1-4AFA-80D1-698A57730F85}">
      <dgm:prSet/>
      <dgm:spPr/>
      <dgm:t>
        <a:bodyPr/>
        <a:lstStyle/>
        <a:p>
          <a:endParaRPr lang="en-CA"/>
        </a:p>
      </dgm:t>
    </dgm:pt>
    <dgm:pt modelId="{5A7D6291-5FB3-44DA-8115-EF1595CCC40A}" type="sibTrans" cxnId="{1D8F6E2B-67C1-4AFA-80D1-698A57730F85}">
      <dgm:prSet/>
      <dgm:spPr/>
      <dgm:t>
        <a:bodyPr/>
        <a:lstStyle/>
        <a:p>
          <a:endParaRPr lang="en-CA"/>
        </a:p>
      </dgm:t>
    </dgm:pt>
    <dgm:pt modelId="{3C91027C-A888-4E42-8BB6-11A50F21E46F}" type="pres">
      <dgm:prSet presAssocID="{2412EAA3-04E0-4877-B5EA-AD20D4AFC74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CA"/>
        </a:p>
      </dgm:t>
    </dgm:pt>
    <dgm:pt modelId="{FD671428-91A3-49ED-9218-8EFF0D6B9EAB}" type="pres">
      <dgm:prSet presAssocID="{FE66D254-BB36-4ADF-A808-115047C96858}" presName="hierRoot1" presStyleCnt="0">
        <dgm:presLayoutVars>
          <dgm:hierBranch val="init"/>
        </dgm:presLayoutVars>
      </dgm:prSet>
      <dgm:spPr/>
    </dgm:pt>
    <dgm:pt modelId="{9487EA9A-0C3C-4358-AD6B-8110AABBE566}" type="pres">
      <dgm:prSet presAssocID="{FE66D254-BB36-4ADF-A808-115047C96858}" presName="rootComposite1" presStyleCnt="0"/>
      <dgm:spPr/>
    </dgm:pt>
    <dgm:pt modelId="{2728DEB3-5374-450F-8698-BA5398C26D29}" type="pres">
      <dgm:prSet presAssocID="{FE66D254-BB36-4ADF-A808-115047C96858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C65073DB-B992-41BE-B88B-732057544C57}" type="pres">
      <dgm:prSet presAssocID="{FE66D254-BB36-4ADF-A808-115047C96858}" presName="topArc1" presStyleLbl="parChTrans1D1" presStyleIdx="0" presStyleCnt="6"/>
      <dgm:spPr/>
    </dgm:pt>
    <dgm:pt modelId="{104085BE-ABED-4955-8B73-50090D321069}" type="pres">
      <dgm:prSet presAssocID="{FE66D254-BB36-4ADF-A808-115047C96858}" presName="bottomArc1" presStyleLbl="parChTrans1D1" presStyleIdx="1" presStyleCnt="6"/>
      <dgm:spPr/>
    </dgm:pt>
    <dgm:pt modelId="{F4064B93-A2A0-4BA6-BF4D-D53F006E182E}" type="pres">
      <dgm:prSet presAssocID="{FE66D254-BB36-4ADF-A808-115047C96858}" presName="topConnNode1" presStyleLbl="node1" presStyleIdx="0" presStyleCnt="0"/>
      <dgm:spPr/>
      <dgm:t>
        <a:bodyPr/>
        <a:lstStyle/>
        <a:p>
          <a:endParaRPr lang="en-CA"/>
        </a:p>
      </dgm:t>
    </dgm:pt>
    <dgm:pt modelId="{43B95E53-C80E-484E-8DE4-B3ECB756B1A2}" type="pres">
      <dgm:prSet presAssocID="{FE66D254-BB36-4ADF-A808-115047C96858}" presName="hierChild2" presStyleCnt="0"/>
      <dgm:spPr/>
    </dgm:pt>
    <dgm:pt modelId="{6EE6D1DD-3A0D-4B0A-9AF5-4D4DB5E14940}" type="pres">
      <dgm:prSet presAssocID="{2FC26523-E49B-451A-A404-62F2B0034147}" presName="Name28" presStyleLbl="parChTrans1D2" presStyleIdx="0" presStyleCnt="2"/>
      <dgm:spPr/>
      <dgm:t>
        <a:bodyPr/>
        <a:lstStyle/>
        <a:p>
          <a:endParaRPr lang="en-CA"/>
        </a:p>
      </dgm:t>
    </dgm:pt>
    <dgm:pt modelId="{39B30EA9-2B9B-46EB-9945-4A46F4AC9C7C}" type="pres">
      <dgm:prSet presAssocID="{CD0B040F-3473-4AC8-9215-08ACF01F3659}" presName="hierRoot2" presStyleCnt="0">
        <dgm:presLayoutVars>
          <dgm:hierBranch val="init"/>
        </dgm:presLayoutVars>
      </dgm:prSet>
      <dgm:spPr/>
    </dgm:pt>
    <dgm:pt modelId="{6A7AEAAA-A40A-44DB-ABEB-7E355EFB0820}" type="pres">
      <dgm:prSet presAssocID="{CD0B040F-3473-4AC8-9215-08ACF01F3659}" presName="rootComposite2" presStyleCnt="0"/>
      <dgm:spPr/>
    </dgm:pt>
    <dgm:pt modelId="{0382B2ED-3E4D-4A63-B445-65ADDF7A4F3D}" type="pres">
      <dgm:prSet presAssocID="{CD0B040F-3473-4AC8-9215-08ACF01F365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E5D3647C-0082-4810-8B26-1F0EDEC4C2A3}" type="pres">
      <dgm:prSet presAssocID="{CD0B040F-3473-4AC8-9215-08ACF01F3659}" presName="topArc2" presStyleLbl="parChTrans1D1" presStyleIdx="2" presStyleCnt="6"/>
      <dgm:spPr/>
    </dgm:pt>
    <dgm:pt modelId="{B2E4BC9D-B2CF-4B47-B82A-14E1E5173881}" type="pres">
      <dgm:prSet presAssocID="{CD0B040F-3473-4AC8-9215-08ACF01F3659}" presName="bottomArc2" presStyleLbl="parChTrans1D1" presStyleIdx="3" presStyleCnt="6"/>
      <dgm:spPr/>
    </dgm:pt>
    <dgm:pt modelId="{896DD4B3-A29E-473F-9EE0-4C168F637792}" type="pres">
      <dgm:prSet presAssocID="{CD0B040F-3473-4AC8-9215-08ACF01F3659}" presName="topConnNode2" presStyleLbl="node2" presStyleIdx="0" presStyleCnt="0"/>
      <dgm:spPr/>
      <dgm:t>
        <a:bodyPr/>
        <a:lstStyle/>
        <a:p>
          <a:endParaRPr lang="en-CA"/>
        </a:p>
      </dgm:t>
    </dgm:pt>
    <dgm:pt modelId="{E1882CF2-B7EB-403F-B878-5D292DC3DC15}" type="pres">
      <dgm:prSet presAssocID="{CD0B040F-3473-4AC8-9215-08ACF01F3659}" presName="hierChild4" presStyleCnt="0"/>
      <dgm:spPr/>
    </dgm:pt>
    <dgm:pt modelId="{B5D14D1A-4C1A-4F17-80FD-C0E0898B8F50}" type="pres">
      <dgm:prSet presAssocID="{CD0B040F-3473-4AC8-9215-08ACF01F3659}" presName="hierChild5" presStyleCnt="0"/>
      <dgm:spPr/>
    </dgm:pt>
    <dgm:pt modelId="{95F480E7-AC7A-46BA-80C1-581F66170489}" type="pres">
      <dgm:prSet presAssocID="{E918A444-BEF0-4E01-8D33-24D833CC632B}" presName="Name28" presStyleLbl="parChTrans1D2" presStyleIdx="1" presStyleCnt="2"/>
      <dgm:spPr/>
      <dgm:t>
        <a:bodyPr/>
        <a:lstStyle/>
        <a:p>
          <a:endParaRPr lang="en-CA"/>
        </a:p>
      </dgm:t>
    </dgm:pt>
    <dgm:pt modelId="{2BE583C6-3639-47C3-9760-23782B63E43D}" type="pres">
      <dgm:prSet presAssocID="{A2195DFB-88FD-4E2E-9F1A-B3451752BC6E}" presName="hierRoot2" presStyleCnt="0">
        <dgm:presLayoutVars>
          <dgm:hierBranch val="init"/>
        </dgm:presLayoutVars>
      </dgm:prSet>
      <dgm:spPr/>
    </dgm:pt>
    <dgm:pt modelId="{BA091DD3-7900-4E3E-85A8-CD02A600FBD4}" type="pres">
      <dgm:prSet presAssocID="{A2195DFB-88FD-4E2E-9F1A-B3451752BC6E}" presName="rootComposite2" presStyleCnt="0"/>
      <dgm:spPr/>
    </dgm:pt>
    <dgm:pt modelId="{EB4303E3-C279-4C62-9D80-8702FF6EF3BE}" type="pres">
      <dgm:prSet presAssocID="{A2195DFB-88FD-4E2E-9F1A-B3451752BC6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31990EEA-5B4A-427A-8C78-BEB1422DF56A}" type="pres">
      <dgm:prSet presAssocID="{A2195DFB-88FD-4E2E-9F1A-B3451752BC6E}" presName="topArc2" presStyleLbl="parChTrans1D1" presStyleIdx="4" presStyleCnt="6"/>
      <dgm:spPr/>
    </dgm:pt>
    <dgm:pt modelId="{3D368C21-59A0-4E2A-BDB1-84A35A8F3C9E}" type="pres">
      <dgm:prSet presAssocID="{A2195DFB-88FD-4E2E-9F1A-B3451752BC6E}" presName="bottomArc2" presStyleLbl="parChTrans1D1" presStyleIdx="5" presStyleCnt="6"/>
      <dgm:spPr/>
    </dgm:pt>
    <dgm:pt modelId="{58F6999F-1707-4C4D-9958-D0068F44E125}" type="pres">
      <dgm:prSet presAssocID="{A2195DFB-88FD-4E2E-9F1A-B3451752BC6E}" presName="topConnNode2" presStyleLbl="node2" presStyleIdx="0" presStyleCnt="0"/>
      <dgm:spPr/>
      <dgm:t>
        <a:bodyPr/>
        <a:lstStyle/>
        <a:p>
          <a:endParaRPr lang="en-CA"/>
        </a:p>
      </dgm:t>
    </dgm:pt>
    <dgm:pt modelId="{C8928829-CB7B-4F11-B068-80BFE8A8EB8A}" type="pres">
      <dgm:prSet presAssocID="{A2195DFB-88FD-4E2E-9F1A-B3451752BC6E}" presName="hierChild4" presStyleCnt="0"/>
      <dgm:spPr/>
    </dgm:pt>
    <dgm:pt modelId="{B5885725-F000-4872-91CB-F96CD209D035}" type="pres">
      <dgm:prSet presAssocID="{A2195DFB-88FD-4E2E-9F1A-B3451752BC6E}" presName="hierChild5" presStyleCnt="0"/>
      <dgm:spPr/>
    </dgm:pt>
    <dgm:pt modelId="{1BD70027-E26B-4F54-A286-8B3D43080C30}" type="pres">
      <dgm:prSet presAssocID="{FE66D254-BB36-4ADF-A808-115047C96858}" presName="hierChild3" presStyleCnt="0"/>
      <dgm:spPr/>
    </dgm:pt>
  </dgm:ptLst>
  <dgm:cxnLst>
    <dgm:cxn modelId="{558C7766-BD67-4009-9937-B94C316A3DC1}" type="presOf" srcId="{2FC26523-E49B-451A-A404-62F2B0034147}" destId="{6EE6D1DD-3A0D-4B0A-9AF5-4D4DB5E14940}" srcOrd="0" destOrd="0" presId="urn:microsoft.com/office/officeart/2008/layout/HalfCircleOrganizationChart"/>
    <dgm:cxn modelId="{C025B54C-6CAF-40D4-81CF-115274F5997F}" type="presOf" srcId="{FE66D254-BB36-4ADF-A808-115047C96858}" destId="{F4064B93-A2A0-4BA6-BF4D-D53F006E182E}" srcOrd="1" destOrd="0" presId="urn:microsoft.com/office/officeart/2008/layout/HalfCircleOrganizationChart"/>
    <dgm:cxn modelId="{EC45123E-445B-43E5-8D70-F9A5D01B71C2}" type="presOf" srcId="{E918A444-BEF0-4E01-8D33-24D833CC632B}" destId="{95F480E7-AC7A-46BA-80C1-581F66170489}" srcOrd="0" destOrd="0" presId="urn:microsoft.com/office/officeart/2008/layout/HalfCircleOrganizationChart"/>
    <dgm:cxn modelId="{4CA45224-27D5-4C7E-9A12-45E7CCE5A11E}" type="presOf" srcId="{CD0B040F-3473-4AC8-9215-08ACF01F3659}" destId="{0382B2ED-3E4D-4A63-B445-65ADDF7A4F3D}" srcOrd="0" destOrd="0" presId="urn:microsoft.com/office/officeart/2008/layout/HalfCircleOrganizationChart"/>
    <dgm:cxn modelId="{44D9F18D-DE67-4A07-81F8-F82E0A9D0D7C}" type="presOf" srcId="{2412EAA3-04E0-4877-B5EA-AD20D4AFC749}" destId="{3C91027C-A888-4E42-8BB6-11A50F21E46F}" srcOrd="0" destOrd="0" presId="urn:microsoft.com/office/officeart/2008/layout/HalfCircleOrganizationChart"/>
    <dgm:cxn modelId="{D9453659-D321-4B9A-9FF5-30A237A3DE7C}" type="presOf" srcId="{CD0B040F-3473-4AC8-9215-08ACF01F3659}" destId="{896DD4B3-A29E-473F-9EE0-4C168F637792}" srcOrd="1" destOrd="0" presId="urn:microsoft.com/office/officeart/2008/layout/HalfCircleOrganizationChart"/>
    <dgm:cxn modelId="{6ADD7D20-F52F-42E4-8524-32E4CEDABD62}" srcId="{FE66D254-BB36-4ADF-A808-115047C96858}" destId="{CD0B040F-3473-4AC8-9215-08ACF01F3659}" srcOrd="0" destOrd="0" parTransId="{2FC26523-E49B-451A-A404-62F2B0034147}" sibTransId="{252FEEAF-4531-431C-A3E2-3D15E4C6D140}"/>
    <dgm:cxn modelId="{05EA25C8-F205-4D53-AAF8-9941EEE4BE2D}" type="presOf" srcId="{FE66D254-BB36-4ADF-A808-115047C96858}" destId="{2728DEB3-5374-450F-8698-BA5398C26D29}" srcOrd="0" destOrd="0" presId="urn:microsoft.com/office/officeart/2008/layout/HalfCircleOrganizationChart"/>
    <dgm:cxn modelId="{3C7C6DEC-A3A6-4946-83A4-92537A085C4A}" srcId="{2412EAA3-04E0-4877-B5EA-AD20D4AFC749}" destId="{FE66D254-BB36-4ADF-A808-115047C96858}" srcOrd="0" destOrd="0" parTransId="{1B05BDFA-16A3-409E-B34A-ED1CC07CF49F}" sibTransId="{111BEFFD-C7CC-47E1-82E4-21B3D2442A68}"/>
    <dgm:cxn modelId="{1D8F6E2B-67C1-4AFA-80D1-698A57730F85}" srcId="{FE66D254-BB36-4ADF-A808-115047C96858}" destId="{A2195DFB-88FD-4E2E-9F1A-B3451752BC6E}" srcOrd="1" destOrd="0" parTransId="{E918A444-BEF0-4E01-8D33-24D833CC632B}" sibTransId="{5A7D6291-5FB3-44DA-8115-EF1595CCC40A}"/>
    <dgm:cxn modelId="{EC1F0A0E-20BC-4F50-B90B-F72A2282869B}" type="presOf" srcId="{A2195DFB-88FD-4E2E-9F1A-B3451752BC6E}" destId="{58F6999F-1707-4C4D-9958-D0068F44E125}" srcOrd="1" destOrd="0" presId="urn:microsoft.com/office/officeart/2008/layout/HalfCircleOrganizationChart"/>
    <dgm:cxn modelId="{A322858D-EFBC-468A-9BF5-10AEFBA08006}" type="presOf" srcId="{A2195DFB-88FD-4E2E-9F1A-B3451752BC6E}" destId="{EB4303E3-C279-4C62-9D80-8702FF6EF3BE}" srcOrd="0" destOrd="0" presId="urn:microsoft.com/office/officeart/2008/layout/HalfCircleOrganizationChart"/>
    <dgm:cxn modelId="{70EB0D3A-064A-4012-99DC-2D9C9BE7AACD}" type="presParOf" srcId="{3C91027C-A888-4E42-8BB6-11A50F21E46F}" destId="{FD671428-91A3-49ED-9218-8EFF0D6B9EAB}" srcOrd="0" destOrd="0" presId="urn:microsoft.com/office/officeart/2008/layout/HalfCircleOrganizationChart"/>
    <dgm:cxn modelId="{845BFE55-2900-4EDD-8615-343FF0426C0D}" type="presParOf" srcId="{FD671428-91A3-49ED-9218-8EFF0D6B9EAB}" destId="{9487EA9A-0C3C-4358-AD6B-8110AABBE566}" srcOrd="0" destOrd="0" presId="urn:microsoft.com/office/officeart/2008/layout/HalfCircleOrganizationChart"/>
    <dgm:cxn modelId="{BA3E5548-7E2A-463F-A786-F28CE81DC928}" type="presParOf" srcId="{9487EA9A-0C3C-4358-AD6B-8110AABBE566}" destId="{2728DEB3-5374-450F-8698-BA5398C26D29}" srcOrd="0" destOrd="0" presId="urn:microsoft.com/office/officeart/2008/layout/HalfCircleOrganizationChart"/>
    <dgm:cxn modelId="{A37E03F7-7668-4848-B0ED-573789ABEB4A}" type="presParOf" srcId="{9487EA9A-0C3C-4358-AD6B-8110AABBE566}" destId="{C65073DB-B992-41BE-B88B-732057544C57}" srcOrd="1" destOrd="0" presId="urn:microsoft.com/office/officeart/2008/layout/HalfCircleOrganizationChart"/>
    <dgm:cxn modelId="{AB6CF0E6-2CED-431C-93B1-FFC749808AF1}" type="presParOf" srcId="{9487EA9A-0C3C-4358-AD6B-8110AABBE566}" destId="{104085BE-ABED-4955-8B73-50090D321069}" srcOrd="2" destOrd="0" presId="urn:microsoft.com/office/officeart/2008/layout/HalfCircleOrganizationChart"/>
    <dgm:cxn modelId="{551FB2DD-A01E-4428-8804-5F7C9EB5510A}" type="presParOf" srcId="{9487EA9A-0C3C-4358-AD6B-8110AABBE566}" destId="{F4064B93-A2A0-4BA6-BF4D-D53F006E182E}" srcOrd="3" destOrd="0" presId="urn:microsoft.com/office/officeart/2008/layout/HalfCircleOrganizationChart"/>
    <dgm:cxn modelId="{AD2F1832-B637-4356-9DF6-4E36E39E4784}" type="presParOf" srcId="{FD671428-91A3-49ED-9218-8EFF0D6B9EAB}" destId="{43B95E53-C80E-484E-8DE4-B3ECB756B1A2}" srcOrd="1" destOrd="0" presId="urn:microsoft.com/office/officeart/2008/layout/HalfCircleOrganizationChart"/>
    <dgm:cxn modelId="{4964D444-C792-45D8-9AC9-75BD7F193FDA}" type="presParOf" srcId="{43B95E53-C80E-484E-8DE4-B3ECB756B1A2}" destId="{6EE6D1DD-3A0D-4B0A-9AF5-4D4DB5E14940}" srcOrd="0" destOrd="0" presId="urn:microsoft.com/office/officeart/2008/layout/HalfCircleOrganizationChart"/>
    <dgm:cxn modelId="{F291549F-FE91-432F-AC45-FCAC639B8513}" type="presParOf" srcId="{43B95E53-C80E-484E-8DE4-B3ECB756B1A2}" destId="{39B30EA9-2B9B-46EB-9945-4A46F4AC9C7C}" srcOrd="1" destOrd="0" presId="urn:microsoft.com/office/officeart/2008/layout/HalfCircleOrganizationChart"/>
    <dgm:cxn modelId="{B7569B9D-9C43-4AF6-9E42-BC14264A2445}" type="presParOf" srcId="{39B30EA9-2B9B-46EB-9945-4A46F4AC9C7C}" destId="{6A7AEAAA-A40A-44DB-ABEB-7E355EFB0820}" srcOrd="0" destOrd="0" presId="urn:microsoft.com/office/officeart/2008/layout/HalfCircleOrganizationChart"/>
    <dgm:cxn modelId="{459E603F-872F-4AA0-BBE4-04CF177F7C48}" type="presParOf" srcId="{6A7AEAAA-A40A-44DB-ABEB-7E355EFB0820}" destId="{0382B2ED-3E4D-4A63-B445-65ADDF7A4F3D}" srcOrd="0" destOrd="0" presId="urn:microsoft.com/office/officeart/2008/layout/HalfCircleOrganizationChart"/>
    <dgm:cxn modelId="{2877E917-ACFD-4FE5-8334-F4EC69F30CAA}" type="presParOf" srcId="{6A7AEAAA-A40A-44DB-ABEB-7E355EFB0820}" destId="{E5D3647C-0082-4810-8B26-1F0EDEC4C2A3}" srcOrd="1" destOrd="0" presId="urn:microsoft.com/office/officeart/2008/layout/HalfCircleOrganizationChart"/>
    <dgm:cxn modelId="{B2AC54CD-3267-4191-A455-761689FD1DBE}" type="presParOf" srcId="{6A7AEAAA-A40A-44DB-ABEB-7E355EFB0820}" destId="{B2E4BC9D-B2CF-4B47-B82A-14E1E5173881}" srcOrd="2" destOrd="0" presId="urn:microsoft.com/office/officeart/2008/layout/HalfCircleOrganizationChart"/>
    <dgm:cxn modelId="{69AD9DEA-015E-47A8-A5EC-C0CA94C7147E}" type="presParOf" srcId="{6A7AEAAA-A40A-44DB-ABEB-7E355EFB0820}" destId="{896DD4B3-A29E-473F-9EE0-4C168F637792}" srcOrd="3" destOrd="0" presId="urn:microsoft.com/office/officeart/2008/layout/HalfCircleOrganizationChart"/>
    <dgm:cxn modelId="{1322BE4A-BA35-49DC-B622-212E102B2F13}" type="presParOf" srcId="{39B30EA9-2B9B-46EB-9945-4A46F4AC9C7C}" destId="{E1882CF2-B7EB-403F-B878-5D292DC3DC15}" srcOrd="1" destOrd="0" presId="urn:microsoft.com/office/officeart/2008/layout/HalfCircleOrganizationChart"/>
    <dgm:cxn modelId="{CA02441B-421C-4EA1-976D-CE46B671977C}" type="presParOf" srcId="{39B30EA9-2B9B-46EB-9945-4A46F4AC9C7C}" destId="{B5D14D1A-4C1A-4F17-80FD-C0E0898B8F50}" srcOrd="2" destOrd="0" presId="urn:microsoft.com/office/officeart/2008/layout/HalfCircleOrganizationChart"/>
    <dgm:cxn modelId="{4F7519E3-BC57-433C-B6F9-EE24C0C07A64}" type="presParOf" srcId="{43B95E53-C80E-484E-8DE4-B3ECB756B1A2}" destId="{95F480E7-AC7A-46BA-80C1-581F66170489}" srcOrd="2" destOrd="0" presId="urn:microsoft.com/office/officeart/2008/layout/HalfCircleOrganizationChart"/>
    <dgm:cxn modelId="{A71DF5F6-A45C-4371-A001-84FBB9CE828A}" type="presParOf" srcId="{43B95E53-C80E-484E-8DE4-B3ECB756B1A2}" destId="{2BE583C6-3639-47C3-9760-23782B63E43D}" srcOrd="3" destOrd="0" presId="urn:microsoft.com/office/officeart/2008/layout/HalfCircleOrganizationChart"/>
    <dgm:cxn modelId="{61419C85-2DBC-4E9C-A3E6-47F791D93A34}" type="presParOf" srcId="{2BE583C6-3639-47C3-9760-23782B63E43D}" destId="{BA091DD3-7900-4E3E-85A8-CD02A600FBD4}" srcOrd="0" destOrd="0" presId="urn:microsoft.com/office/officeart/2008/layout/HalfCircleOrganizationChart"/>
    <dgm:cxn modelId="{216A7EF7-B3A5-4BA2-81DD-3A10B0C16282}" type="presParOf" srcId="{BA091DD3-7900-4E3E-85A8-CD02A600FBD4}" destId="{EB4303E3-C279-4C62-9D80-8702FF6EF3BE}" srcOrd="0" destOrd="0" presId="urn:microsoft.com/office/officeart/2008/layout/HalfCircleOrganizationChart"/>
    <dgm:cxn modelId="{3B4CFC57-EB9A-473D-8490-57724868CD71}" type="presParOf" srcId="{BA091DD3-7900-4E3E-85A8-CD02A600FBD4}" destId="{31990EEA-5B4A-427A-8C78-BEB1422DF56A}" srcOrd="1" destOrd="0" presId="urn:microsoft.com/office/officeart/2008/layout/HalfCircleOrganizationChart"/>
    <dgm:cxn modelId="{642AAD1D-3C14-4F6F-AFB0-4B17ED997053}" type="presParOf" srcId="{BA091DD3-7900-4E3E-85A8-CD02A600FBD4}" destId="{3D368C21-59A0-4E2A-BDB1-84A35A8F3C9E}" srcOrd="2" destOrd="0" presId="urn:microsoft.com/office/officeart/2008/layout/HalfCircleOrganizationChart"/>
    <dgm:cxn modelId="{2C6012FC-0C6F-45D6-AD86-4F19A739FB74}" type="presParOf" srcId="{BA091DD3-7900-4E3E-85A8-CD02A600FBD4}" destId="{58F6999F-1707-4C4D-9958-D0068F44E125}" srcOrd="3" destOrd="0" presId="urn:microsoft.com/office/officeart/2008/layout/HalfCircleOrganizationChart"/>
    <dgm:cxn modelId="{AB17A368-D470-4AD9-BDF6-025EE55F6A8F}" type="presParOf" srcId="{2BE583C6-3639-47C3-9760-23782B63E43D}" destId="{C8928829-CB7B-4F11-B068-80BFE8A8EB8A}" srcOrd="1" destOrd="0" presId="urn:microsoft.com/office/officeart/2008/layout/HalfCircleOrganizationChart"/>
    <dgm:cxn modelId="{1570D2AB-FCF6-48B7-B7E8-6250D7AE6C84}" type="presParOf" srcId="{2BE583C6-3639-47C3-9760-23782B63E43D}" destId="{B5885725-F000-4872-91CB-F96CD209D035}" srcOrd="2" destOrd="0" presId="urn:microsoft.com/office/officeart/2008/layout/HalfCircleOrganizationChart"/>
    <dgm:cxn modelId="{68A5CAD8-A8B2-49EE-A5BE-2A6AE9554C6B}" type="presParOf" srcId="{FD671428-91A3-49ED-9218-8EFF0D6B9EAB}" destId="{1BD70027-E26B-4F54-A286-8B3D43080C30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12EAA3-04E0-4877-B5EA-AD20D4AFC749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E66D254-BB36-4ADF-A808-115047C96858}">
      <dgm:prSet phldrT="[Text]"/>
      <dgm:spPr/>
      <dgm:t>
        <a:bodyPr/>
        <a:lstStyle/>
        <a:p>
          <a:r>
            <a:rPr lang="en-CA" dirty="0" smtClean="0"/>
            <a:t>MSF Agile</a:t>
          </a:r>
        </a:p>
        <a:p>
          <a:r>
            <a:rPr lang="en-CA" dirty="0" smtClean="0"/>
            <a:t>Process Template</a:t>
          </a:r>
          <a:endParaRPr lang="en-CA" dirty="0"/>
        </a:p>
      </dgm:t>
    </dgm:pt>
    <dgm:pt modelId="{1B05BDFA-16A3-409E-B34A-ED1CC07CF49F}" type="parTrans" cxnId="{3C7C6DEC-A3A6-4946-83A4-92537A085C4A}">
      <dgm:prSet/>
      <dgm:spPr/>
      <dgm:t>
        <a:bodyPr/>
        <a:lstStyle/>
        <a:p>
          <a:endParaRPr lang="en-CA"/>
        </a:p>
      </dgm:t>
    </dgm:pt>
    <dgm:pt modelId="{111BEFFD-C7CC-47E1-82E4-21B3D2442A68}" type="sibTrans" cxnId="{3C7C6DEC-A3A6-4946-83A4-92537A085C4A}">
      <dgm:prSet/>
      <dgm:spPr/>
      <dgm:t>
        <a:bodyPr/>
        <a:lstStyle/>
        <a:p>
          <a:endParaRPr lang="en-CA"/>
        </a:p>
      </dgm:t>
    </dgm:pt>
    <dgm:pt modelId="{CD0B040F-3473-4AC8-9215-08ACF01F3659}">
      <dgm:prSet phldrT="[Text]"/>
      <dgm:spPr/>
      <dgm:t>
        <a:bodyPr/>
        <a:lstStyle/>
        <a:p>
          <a:r>
            <a:rPr lang="en-US" b="0" dirty="0" smtClean="0"/>
            <a:t>WI#1</a:t>
          </a:r>
          <a:endParaRPr lang="en-CA" b="0" dirty="0"/>
        </a:p>
      </dgm:t>
    </dgm:pt>
    <dgm:pt modelId="{2FC26523-E49B-451A-A404-62F2B0034147}" type="parTrans" cxnId="{6ADD7D20-F52F-42E4-8524-32E4CEDABD62}">
      <dgm:prSet/>
      <dgm:spPr/>
      <dgm:t>
        <a:bodyPr/>
        <a:lstStyle/>
        <a:p>
          <a:endParaRPr lang="en-CA"/>
        </a:p>
      </dgm:t>
    </dgm:pt>
    <dgm:pt modelId="{252FEEAF-4531-431C-A3E2-3D15E4C6D140}" type="sibTrans" cxnId="{6ADD7D20-F52F-42E4-8524-32E4CEDABD62}">
      <dgm:prSet/>
      <dgm:spPr/>
      <dgm:t>
        <a:bodyPr/>
        <a:lstStyle/>
        <a:p>
          <a:endParaRPr lang="en-CA"/>
        </a:p>
      </dgm:t>
    </dgm:pt>
    <dgm:pt modelId="{A2195DFB-88FD-4E2E-9F1A-B3451752BC6E}">
      <dgm:prSet phldrT="[Text]"/>
      <dgm:spPr/>
      <dgm:t>
        <a:bodyPr/>
        <a:lstStyle/>
        <a:p>
          <a:r>
            <a:rPr lang="en-CA" b="0" dirty="0" smtClean="0"/>
            <a:t>WI#2</a:t>
          </a:r>
          <a:endParaRPr lang="en-CA" b="0" dirty="0"/>
        </a:p>
      </dgm:t>
    </dgm:pt>
    <dgm:pt modelId="{E918A444-BEF0-4E01-8D33-24D833CC632B}" type="parTrans" cxnId="{1D8F6E2B-67C1-4AFA-80D1-698A57730F85}">
      <dgm:prSet/>
      <dgm:spPr/>
      <dgm:t>
        <a:bodyPr/>
        <a:lstStyle/>
        <a:p>
          <a:endParaRPr lang="en-CA"/>
        </a:p>
      </dgm:t>
    </dgm:pt>
    <dgm:pt modelId="{5A7D6291-5FB3-44DA-8115-EF1595CCC40A}" type="sibTrans" cxnId="{1D8F6E2B-67C1-4AFA-80D1-698A57730F85}">
      <dgm:prSet/>
      <dgm:spPr/>
      <dgm:t>
        <a:bodyPr/>
        <a:lstStyle/>
        <a:p>
          <a:endParaRPr lang="en-CA"/>
        </a:p>
      </dgm:t>
    </dgm:pt>
    <dgm:pt modelId="{3C91027C-A888-4E42-8BB6-11A50F21E46F}" type="pres">
      <dgm:prSet presAssocID="{2412EAA3-04E0-4877-B5EA-AD20D4AFC74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CA"/>
        </a:p>
      </dgm:t>
    </dgm:pt>
    <dgm:pt modelId="{FD671428-91A3-49ED-9218-8EFF0D6B9EAB}" type="pres">
      <dgm:prSet presAssocID="{FE66D254-BB36-4ADF-A808-115047C96858}" presName="hierRoot1" presStyleCnt="0">
        <dgm:presLayoutVars>
          <dgm:hierBranch val="init"/>
        </dgm:presLayoutVars>
      </dgm:prSet>
      <dgm:spPr/>
    </dgm:pt>
    <dgm:pt modelId="{9487EA9A-0C3C-4358-AD6B-8110AABBE566}" type="pres">
      <dgm:prSet presAssocID="{FE66D254-BB36-4ADF-A808-115047C96858}" presName="rootComposite1" presStyleCnt="0"/>
      <dgm:spPr/>
    </dgm:pt>
    <dgm:pt modelId="{2728DEB3-5374-450F-8698-BA5398C26D29}" type="pres">
      <dgm:prSet presAssocID="{FE66D254-BB36-4ADF-A808-115047C96858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C65073DB-B992-41BE-B88B-732057544C57}" type="pres">
      <dgm:prSet presAssocID="{FE66D254-BB36-4ADF-A808-115047C96858}" presName="topArc1" presStyleLbl="parChTrans1D1" presStyleIdx="0" presStyleCnt="6"/>
      <dgm:spPr/>
    </dgm:pt>
    <dgm:pt modelId="{104085BE-ABED-4955-8B73-50090D321069}" type="pres">
      <dgm:prSet presAssocID="{FE66D254-BB36-4ADF-A808-115047C96858}" presName="bottomArc1" presStyleLbl="parChTrans1D1" presStyleIdx="1" presStyleCnt="6"/>
      <dgm:spPr/>
    </dgm:pt>
    <dgm:pt modelId="{F4064B93-A2A0-4BA6-BF4D-D53F006E182E}" type="pres">
      <dgm:prSet presAssocID="{FE66D254-BB36-4ADF-A808-115047C96858}" presName="topConnNode1" presStyleLbl="node1" presStyleIdx="0" presStyleCnt="0"/>
      <dgm:spPr/>
      <dgm:t>
        <a:bodyPr/>
        <a:lstStyle/>
        <a:p>
          <a:endParaRPr lang="en-CA"/>
        </a:p>
      </dgm:t>
    </dgm:pt>
    <dgm:pt modelId="{43B95E53-C80E-484E-8DE4-B3ECB756B1A2}" type="pres">
      <dgm:prSet presAssocID="{FE66D254-BB36-4ADF-A808-115047C96858}" presName="hierChild2" presStyleCnt="0"/>
      <dgm:spPr/>
    </dgm:pt>
    <dgm:pt modelId="{6EE6D1DD-3A0D-4B0A-9AF5-4D4DB5E14940}" type="pres">
      <dgm:prSet presAssocID="{2FC26523-E49B-451A-A404-62F2B0034147}" presName="Name28" presStyleLbl="parChTrans1D2" presStyleIdx="0" presStyleCnt="2"/>
      <dgm:spPr/>
      <dgm:t>
        <a:bodyPr/>
        <a:lstStyle/>
        <a:p>
          <a:endParaRPr lang="en-CA"/>
        </a:p>
      </dgm:t>
    </dgm:pt>
    <dgm:pt modelId="{39B30EA9-2B9B-46EB-9945-4A46F4AC9C7C}" type="pres">
      <dgm:prSet presAssocID="{CD0B040F-3473-4AC8-9215-08ACF01F3659}" presName="hierRoot2" presStyleCnt="0">
        <dgm:presLayoutVars>
          <dgm:hierBranch val="init"/>
        </dgm:presLayoutVars>
      </dgm:prSet>
      <dgm:spPr/>
    </dgm:pt>
    <dgm:pt modelId="{6A7AEAAA-A40A-44DB-ABEB-7E355EFB0820}" type="pres">
      <dgm:prSet presAssocID="{CD0B040F-3473-4AC8-9215-08ACF01F3659}" presName="rootComposite2" presStyleCnt="0"/>
      <dgm:spPr/>
    </dgm:pt>
    <dgm:pt modelId="{0382B2ED-3E4D-4A63-B445-65ADDF7A4F3D}" type="pres">
      <dgm:prSet presAssocID="{CD0B040F-3473-4AC8-9215-08ACF01F365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E5D3647C-0082-4810-8B26-1F0EDEC4C2A3}" type="pres">
      <dgm:prSet presAssocID="{CD0B040F-3473-4AC8-9215-08ACF01F3659}" presName="topArc2" presStyleLbl="parChTrans1D1" presStyleIdx="2" presStyleCnt="6"/>
      <dgm:spPr/>
    </dgm:pt>
    <dgm:pt modelId="{B2E4BC9D-B2CF-4B47-B82A-14E1E5173881}" type="pres">
      <dgm:prSet presAssocID="{CD0B040F-3473-4AC8-9215-08ACF01F3659}" presName="bottomArc2" presStyleLbl="parChTrans1D1" presStyleIdx="3" presStyleCnt="6"/>
      <dgm:spPr/>
    </dgm:pt>
    <dgm:pt modelId="{896DD4B3-A29E-473F-9EE0-4C168F637792}" type="pres">
      <dgm:prSet presAssocID="{CD0B040F-3473-4AC8-9215-08ACF01F3659}" presName="topConnNode2" presStyleLbl="node2" presStyleIdx="0" presStyleCnt="0"/>
      <dgm:spPr/>
      <dgm:t>
        <a:bodyPr/>
        <a:lstStyle/>
        <a:p>
          <a:endParaRPr lang="en-CA"/>
        </a:p>
      </dgm:t>
    </dgm:pt>
    <dgm:pt modelId="{E1882CF2-B7EB-403F-B878-5D292DC3DC15}" type="pres">
      <dgm:prSet presAssocID="{CD0B040F-3473-4AC8-9215-08ACF01F3659}" presName="hierChild4" presStyleCnt="0"/>
      <dgm:spPr/>
    </dgm:pt>
    <dgm:pt modelId="{B5D14D1A-4C1A-4F17-80FD-C0E0898B8F50}" type="pres">
      <dgm:prSet presAssocID="{CD0B040F-3473-4AC8-9215-08ACF01F3659}" presName="hierChild5" presStyleCnt="0"/>
      <dgm:spPr/>
    </dgm:pt>
    <dgm:pt modelId="{95F480E7-AC7A-46BA-80C1-581F66170489}" type="pres">
      <dgm:prSet presAssocID="{E918A444-BEF0-4E01-8D33-24D833CC632B}" presName="Name28" presStyleLbl="parChTrans1D2" presStyleIdx="1" presStyleCnt="2"/>
      <dgm:spPr/>
      <dgm:t>
        <a:bodyPr/>
        <a:lstStyle/>
        <a:p>
          <a:endParaRPr lang="en-CA"/>
        </a:p>
      </dgm:t>
    </dgm:pt>
    <dgm:pt modelId="{2BE583C6-3639-47C3-9760-23782B63E43D}" type="pres">
      <dgm:prSet presAssocID="{A2195DFB-88FD-4E2E-9F1A-B3451752BC6E}" presName="hierRoot2" presStyleCnt="0">
        <dgm:presLayoutVars>
          <dgm:hierBranch val="init"/>
        </dgm:presLayoutVars>
      </dgm:prSet>
      <dgm:spPr/>
    </dgm:pt>
    <dgm:pt modelId="{BA091DD3-7900-4E3E-85A8-CD02A600FBD4}" type="pres">
      <dgm:prSet presAssocID="{A2195DFB-88FD-4E2E-9F1A-B3451752BC6E}" presName="rootComposite2" presStyleCnt="0"/>
      <dgm:spPr/>
    </dgm:pt>
    <dgm:pt modelId="{EB4303E3-C279-4C62-9D80-8702FF6EF3BE}" type="pres">
      <dgm:prSet presAssocID="{A2195DFB-88FD-4E2E-9F1A-B3451752BC6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31990EEA-5B4A-427A-8C78-BEB1422DF56A}" type="pres">
      <dgm:prSet presAssocID="{A2195DFB-88FD-4E2E-9F1A-B3451752BC6E}" presName="topArc2" presStyleLbl="parChTrans1D1" presStyleIdx="4" presStyleCnt="6"/>
      <dgm:spPr/>
    </dgm:pt>
    <dgm:pt modelId="{3D368C21-59A0-4E2A-BDB1-84A35A8F3C9E}" type="pres">
      <dgm:prSet presAssocID="{A2195DFB-88FD-4E2E-9F1A-B3451752BC6E}" presName="bottomArc2" presStyleLbl="parChTrans1D1" presStyleIdx="5" presStyleCnt="6"/>
      <dgm:spPr/>
    </dgm:pt>
    <dgm:pt modelId="{58F6999F-1707-4C4D-9958-D0068F44E125}" type="pres">
      <dgm:prSet presAssocID="{A2195DFB-88FD-4E2E-9F1A-B3451752BC6E}" presName="topConnNode2" presStyleLbl="node2" presStyleIdx="0" presStyleCnt="0"/>
      <dgm:spPr/>
      <dgm:t>
        <a:bodyPr/>
        <a:lstStyle/>
        <a:p>
          <a:endParaRPr lang="en-CA"/>
        </a:p>
      </dgm:t>
    </dgm:pt>
    <dgm:pt modelId="{C8928829-CB7B-4F11-B068-80BFE8A8EB8A}" type="pres">
      <dgm:prSet presAssocID="{A2195DFB-88FD-4E2E-9F1A-B3451752BC6E}" presName="hierChild4" presStyleCnt="0"/>
      <dgm:spPr/>
    </dgm:pt>
    <dgm:pt modelId="{B5885725-F000-4872-91CB-F96CD209D035}" type="pres">
      <dgm:prSet presAssocID="{A2195DFB-88FD-4E2E-9F1A-B3451752BC6E}" presName="hierChild5" presStyleCnt="0"/>
      <dgm:spPr/>
    </dgm:pt>
    <dgm:pt modelId="{1BD70027-E26B-4F54-A286-8B3D43080C30}" type="pres">
      <dgm:prSet presAssocID="{FE66D254-BB36-4ADF-A808-115047C96858}" presName="hierChild3" presStyleCnt="0"/>
      <dgm:spPr/>
    </dgm:pt>
  </dgm:ptLst>
  <dgm:cxnLst>
    <dgm:cxn modelId="{5F853956-9334-4BAF-A7BA-2AF93648EBF6}" type="presOf" srcId="{FE66D254-BB36-4ADF-A808-115047C96858}" destId="{F4064B93-A2A0-4BA6-BF4D-D53F006E182E}" srcOrd="1" destOrd="0" presId="urn:microsoft.com/office/officeart/2008/layout/HalfCircleOrganizationChart"/>
    <dgm:cxn modelId="{FD980FF4-128B-483D-ACA7-99F3EE503B5C}" type="presOf" srcId="{A2195DFB-88FD-4E2E-9F1A-B3451752BC6E}" destId="{58F6999F-1707-4C4D-9958-D0068F44E125}" srcOrd="1" destOrd="0" presId="urn:microsoft.com/office/officeart/2008/layout/HalfCircleOrganizationChart"/>
    <dgm:cxn modelId="{340CE4EB-4630-492E-A0D3-F828055346CE}" type="presOf" srcId="{CD0B040F-3473-4AC8-9215-08ACF01F3659}" destId="{896DD4B3-A29E-473F-9EE0-4C168F637792}" srcOrd="1" destOrd="0" presId="urn:microsoft.com/office/officeart/2008/layout/HalfCircleOrganizationChart"/>
    <dgm:cxn modelId="{83EAFA76-5CAB-4037-8679-2A8B1DC93562}" type="presOf" srcId="{CD0B040F-3473-4AC8-9215-08ACF01F3659}" destId="{0382B2ED-3E4D-4A63-B445-65ADDF7A4F3D}" srcOrd="0" destOrd="0" presId="urn:microsoft.com/office/officeart/2008/layout/HalfCircleOrganizationChart"/>
    <dgm:cxn modelId="{A3CA960A-9458-4614-A57D-78010335305E}" type="presOf" srcId="{2FC26523-E49B-451A-A404-62F2B0034147}" destId="{6EE6D1DD-3A0D-4B0A-9AF5-4D4DB5E14940}" srcOrd="0" destOrd="0" presId="urn:microsoft.com/office/officeart/2008/layout/HalfCircleOrganizationChart"/>
    <dgm:cxn modelId="{6ADD7D20-F52F-42E4-8524-32E4CEDABD62}" srcId="{FE66D254-BB36-4ADF-A808-115047C96858}" destId="{CD0B040F-3473-4AC8-9215-08ACF01F3659}" srcOrd="0" destOrd="0" parTransId="{2FC26523-E49B-451A-A404-62F2B0034147}" sibTransId="{252FEEAF-4531-431C-A3E2-3D15E4C6D140}"/>
    <dgm:cxn modelId="{3C7C6DEC-A3A6-4946-83A4-92537A085C4A}" srcId="{2412EAA3-04E0-4877-B5EA-AD20D4AFC749}" destId="{FE66D254-BB36-4ADF-A808-115047C96858}" srcOrd="0" destOrd="0" parTransId="{1B05BDFA-16A3-409E-B34A-ED1CC07CF49F}" sibTransId="{111BEFFD-C7CC-47E1-82E4-21B3D2442A68}"/>
    <dgm:cxn modelId="{1D8F6E2B-67C1-4AFA-80D1-698A57730F85}" srcId="{FE66D254-BB36-4ADF-A808-115047C96858}" destId="{A2195DFB-88FD-4E2E-9F1A-B3451752BC6E}" srcOrd="1" destOrd="0" parTransId="{E918A444-BEF0-4E01-8D33-24D833CC632B}" sibTransId="{5A7D6291-5FB3-44DA-8115-EF1595CCC40A}"/>
    <dgm:cxn modelId="{BECDAE08-55C7-478E-A8D1-19A8C4CE4EB8}" type="presOf" srcId="{A2195DFB-88FD-4E2E-9F1A-B3451752BC6E}" destId="{EB4303E3-C279-4C62-9D80-8702FF6EF3BE}" srcOrd="0" destOrd="0" presId="urn:microsoft.com/office/officeart/2008/layout/HalfCircleOrganizationChart"/>
    <dgm:cxn modelId="{42E4127A-CF26-4480-9580-0B244AF913F9}" type="presOf" srcId="{E918A444-BEF0-4E01-8D33-24D833CC632B}" destId="{95F480E7-AC7A-46BA-80C1-581F66170489}" srcOrd="0" destOrd="0" presId="urn:microsoft.com/office/officeart/2008/layout/HalfCircleOrganizationChart"/>
    <dgm:cxn modelId="{134E5C6C-E09A-4E08-9B10-C2E172B81C6C}" type="presOf" srcId="{2412EAA3-04E0-4877-B5EA-AD20D4AFC749}" destId="{3C91027C-A888-4E42-8BB6-11A50F21E46F}" srcOrd="0" destOrd="0" presId="urn:microsoft.com/office/officeart/2008/layout/HalfCircleOrganizationChart"/>
    <dgm:cxn modelId="{91FBD393-6249-471A-BDCD-1702D52CD541}" type="presOf" srcId="{FE66D254-BB36-4ADF-A808-115047C96858}" destId="{2728DEB3-5374-450F-8698-BA5398C26D29}" srcOrd="0" destOrd="0" presId="urn:microsoft.com/office/officeart/2008/layout/HalfCircleOrganizationChart"/>
    <dgm:cxn modelId="{1528AAFE-DB57-4475-A97C-FA2D48B5124A}" type="presParOf" srcId="{3C91027C-A888-4E42-8BB6-11A50F21E46F}" destId="{FD671428-91A3-49ED-9218-8EFF0D6B9EAB}" srcOrd="0" destOrd="0" presId="urn:microsoft.com/office/officeart/2008/layout/HalfCircleOrganizationChart"/>
    <dgm:cxn modelId="{75A38664-A9E3-42D3-B6E7-7C8A5ADE3FEF}" type="presParOf" srcId="{FD671428-91A3-49ED-9218-8EFF0D6B9EAB}" destId="{9487EA9A-0C3C-4358-AD6B-8110AABBE566}" srcOrd="0" destOrd="0" presId="urn:microsoft.com/office/officeart/2008/layout/HalfCircleOrganizationChart"/>
    <dgm:cxn modelId="{00252368-7338-46E6-8B44-ADDA621BDDB8}" type="presParOf" srcId="{9487EA9A-0C3C-4358-AD6B-8110AABBE566}" destId="{2728DEB3-5374-450F-8698-BA5398C26D29}" srcOrd="0" destOrd="0" presId="urn:microsoft.com/office/officeart/2008/layout/HalfCircleOrganizationChart"/>
    <dgm:cxn modelId="{B36316A0-CF8B-460D-8C63-A2A3BBD8FA18}" type="presParOf" srcId="{9487EA9A-0C3C-4358-AD6B-8110AABBE566}" destId="{C65073DB-B992-41BE-B88B-732057544C57}" srcOrd="1" destOrd="0" presId="urn:microsoft.com/office/officeart/2008/layout/HalfCircleOrganizationChart"/>
    <dgm:cxn modelId="{2D804115-C001-4B92-B63F-EA19E31B3C90}" type="presParOf" srcId="{9487EA9A-0C3C-4358-AD6B-8110AABBE566}" destId="{104085BE-ABED-4955-8B73-50090D321069}" srcOrd="2" destOrd="0" presId="urn:microsoft.com/office/officeart/2008/layout/HalfCircleOrganizationChart"/>
    <dgm:cxn modelId="{21771E3B-141F-413D-80C5-F88654D5410C}" type="presParOf" srcId="{9487EA9A-0C3C-4358-AD6B-8110AABBE566}" destId="{F4064B93-A2A0-4BA6-BF4D-D53F006E182E}" srcOrd="3" destOrd="0" presId="urn:microsoft.com/office/officeart/2008/layout/HalfCircleOrganizationChart"/>
    <dgm:cxn modelId="{F95C8C68-42F3-478C-AA56-8D93A342311F}" type="presParOf" srcId="{FD671428-91A3-49ED-9218-8EFF0D6B9EAB}" destId="{43B95E53-C80E-484E-8DE4-B3ECB756B1A2}" srcOrd="1" destOrd="0" presId="urn:microsoft.com/office/officeart/2008/layout/HalfCircleOrganizationChart"/>
    <dgm:cxn modelId="{2D2A2CCE-49F6-4E24-A5F1-0AEF0A4408D8}" type="presParOf" srcId="{43B95E53-C80E-484E-8DE4-B3ECB756B1A2}" destId="{6EE6D1DD-3A0D-4B0A-9AF5-4D4DB5E14940}" srcOrd="0" destOrd="0" presId="urn:microsoft.com/office/officeart/2008/layout/HalfCircleOrganizationChart"/>
    <dgm:cxn modelId="{AB227C13-1394-4727-A919-DE817E7CC763}" type="presParOf" srcId="{43B95E53-C80E-484E-8DE4-B3ECB756B1A2}" destId="{39B30EA9-2B9B-46EB-9945-4A46F4AC9C7C}" srcOrd="1" destOrd="0" presId="urn:microsoft.com/office/officeart/2008/layout/HalfCircleOrganizationChart"/>
    <dgm:cxn modelId="{D27A7776-090C-4CCD-94C1-51930A2D8F0B}" type="presParOf" srcId="{39B30EA9-2B9B-46EB-9945-4A46F4AC9C7C}" destId="{6A7AEAAA-A40A-44DB-ABEB-7E355EFB0820}" srcOrd="0" destOrd="0" presId="urn:microsoft.com/office/officeart/2008/layout/HalfCircleOrganizationChart"/>
    <dgm:cxn modelId="{362128DC-A218-4A3F-BA75-2605066C95B1}" type="presParOf" srcId="{6A7AEAAA-A40A-44DB-ABEB-7E355EFB0820}" destId="{0382B2ED-3E4D-4A63-B445-65ADDF7A4F3D}" srcOrd="0" destOrd="0" presId="urn:microsoft.com/office/officeart/2008/layout/HalfCircleOrganizationChart"/>
    <dgm:cxn modelId="{03AEC81C-F381-4D7C-97C4-ED1B377AAA7E}" type="presParOf" srcId="{6A7AEAAA-A40A-44DB-ABEB-7E355EFB0820}" destId="{E5D3647C-0082-4810-8B26-1F0EDEC4C2A3}" srcOrd="1" destOrd="0" presId="urn:microsoft.com/office/officeart/2008/layout/HalfCircleOrganizationChart"/>
    <dgm:cxn modelId="{DA2E42E8-1AE6-483A-B4A2-27871EB563AC}" type="presParOf" srcId="{6A7AEAAA-A40A-44DB-ABEB-7E355EFB0820}" destId="{B2E4BC9D-B2CF-4B47-B82A-14E1E5173881}" srcOrd="2" destOrd="0" presId="urn:microsoft.com/office/officeart/2008/layout/HalfCircleOrganizationChart"/>
    <dgm:cxn modelId="{5F675E58-5B88-43F3-A9EB-8C43B9C4B9DC}" type="presParOf" srcId="{6A7AEAAA-A40A-44DB-ABEB-7E355EFB0820}" destId="{896DD4B3-A29E-473F-9EE0-4C168F637792}" srcOrd="3" destOrd="0" presId="urn:microsoft.com/office/officeart/2008/layout/HalfCircleOrganizationChart"/>
    <dgm:cxn modelId="{49187981-1986-44F0-A71C-DA805931546D}" type="presParOf" srcId="{39B30EA9-2B9B-46EB-9945-4A46F4AC9C7C}" destId="{E1882CF2-B7EB-403F-B878-5D292DC3DC15}" srcOrd="1" destOrd="0" presId="urn:microsoft.com/office/officeart/2008/layout/HalfCircleOrganizationChart"/>
    <dgm:cxn modelId="{CDDB6732-E2CD-40FD-9E37-0CC95261FCAD}" type="presParOf" srcId="{39B30EA9-2B9B-46EB-9945-4A46F4AC9C7C}" destId="{B5D14D1A-4C1A-4F17-80FD-C0E0898B8F50}" srcOrd="2" destOrd="0" presId="urn:microsoft.com/office/officeart/2008/layout/HalfCircleOrganizationChart"/>
    <dgm:cxn modelId="{290D1A69-4F52-4045-883C-FBA4E9AA671D}" type="presParOf" srcId="{43B95E53-C80E-484E-8DE4-B3ECB756B1A2}" destId="{95F480E7-AC7A-46BA-80C1-581F66170489}" srcOrd="2" destOrd="0" presId="urn:microsoft.com/office/officeart/2008/layout/HalfCircleOrganizationChart"/>
    <dgm:cxn modelId="{558C0CEB-BC0A-41A8-A50E-6311FEDA65DA}" type="presParOf" srcId="{43B95E53-C80E-484E-8DE4-B3ECB756B1A2}" destId="{2BE583C6-3639-47C3-9760-23782B63E43D}" srcOrd="3" destOrd="0" presId="urn:microsoft.com/office/officeart/2008/layout/HalfCircleOrganizationChart"/>
    <dgm:cxn modelId="{50DE3494-1713-4981-B550-D48092E6243A}" type="presParOf" srcId="{2BE583C6-3639-47C3-9760-23782B63E43D}" destId="{BA091DD3-7900-4E3E-85A8-CD02A600FBD4}" srcOrd="0" destOrd="0" presId="urn:microsoft.com/office/officeart/2008/layout/HalfCircleOrganizationChart"/>
    <dgm:cxn modelId="{9E8A3EBD-A920-4790-846E-6C5C1D9DEF1C}" type="presParOf" srcId="{BA091DD3-7900-4E3E-85A8-CD02A600FBD4}" destId="{EB4303E3-C279-4C62-9D80-8702FF6EF3BE}" srcOrd="0" destOrd="0" presId="urn:microsoft.com/office/officeart/2008/layout/HalfCircleOrganizationChart"/>
    <dgm:cxn modelId="{114045FB-7280-4087-87B6-B527EBE2C15A}" type="presParOf" srcId="{BA091DD3-7900-4E3E-85A8-CD02A600FBD4}" destId="{31990EEA-5B4A-427A-8C78-BEB1422DF56A}" srcOrd="1" destOrd="0" presId="urn:microsoft.com/office/officeart/2008/layout/HalfCircleOrganizationChart"/>
    <dgm:cxn modelId="{3FBDC0E5-4270-455D-AB02-9D1DD54E2D76}" type="presParOf" srcId="{BA091DD3-7900-4E3E-85A8-CD02A600FBD4}" destId="{3D368C21-59A0-4E2A-BDB1-84A35A8F3C9E}" srcOrd="2" destOrd="0" presId="urn:microsoft.com/office/officeart/2008/layout/HalfCircleOrganizationChart"/>
    <dgm:cxn modelId="{6C845D1F-84CD-4AF5-AF0D-2CABCB3B6587}" type="presParOf" srcId="{BA091DD3-7900-4E3E-85A8-CD02A600FBD4}" destId="{58F6999F-1707-4C4D-9958-D0068F44E125}" srcOrd="3" destOrd="0" presId="urn:microsoft.com/office/officeart/2008/layout/HalfCircleOrganizationChart"/>
    <dgm:cxn modelId="{058687AE-D222-462E-ABE4-EC5C59A450B9}" type="presParOf" srcId="{2BE583C6-3639-47C3-9760-23782B63E43D}" destId="{C8928829-CB7B-4F11-B068-80BFE8A8EB8A}" srcOrd="1" destOrd="0" presId="urn:microsoft.com/office/officeart/2008/layout/HalfCircleOrganizationChart"/>
    <dgm:cxn modelId="{65222491-61D2-4EC7-8517-E2EC44879A21}" type="presParOf" srcId="{2BE583C6-3639-47C3-9760-23782B63E43D}" destId="{B5885725-F000-4872-91CB-F96CD209D035}" srcOrd="2" destOrd="0" presId="urn:microsoft.com/office/officeart/2008/layout/HalfCircleOrganizationChart"/>
    <dgm:cxn modelId="{33A345A1-3C02-4271-88AE-77BBC7B70D25}" type="presParOf" srcId="{FD671428-91A3-49ED-9218-8EFF0D6B9EAB}" destId="{1BD70027-E26B-4F54-A286-8B3D43080C30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480E7-AC7A-46BA-80C1-581F66170489}">
      <dsp:nvSpPr>
        <dsp:cNvPr id="0" name=""/>
        <dsp:cNvSpPr/>
      </dsp:nvSpPr>
      <dsp:spPr>
        <a:xfrm>
          <a:off x="4574274" y="2994550"/>
          <a:ext cx="2503259" cy="868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449"/>
              </a:lnTo>
              <a:lnTo>
                <a:pt x="2503259" y="434449"/>
              </a:lnTo>
              <a:lnTo>
                <a:pt x="2503259" y="8688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6D1DD-3A0D-4B0A-9AF5-4D4DB5E14940}">
      <dsp:nvSpPr>
        <dsp:cNvPr id="0" name=""/>
        <dsp:cNvSpPr/>
      </dsp:nvSpPr>
      <dsp:spPr>
        <a:xfrm>
          <a:off x="2071015" y="2994550"/>
          <a:ext cx="2503259" cy="868899"/>
        </a:xfrm>
        <a:custGeom>
          <a:avLst/>
          <a:gdLst/>
          <a:ahLst/>
          <a:cxnLst/>
          <a:rect l="0" t="0" r="0" b="0"/>
          <a:pathLst>
            <a:path>
              <a:moveTo>
                <a:pt x="2503259" y="0"/>
              </a:moveTo>
              <a:lnTo>
                <a:pt x="2503259" y="434449"/>
              </a:lnTo>
              <a:lnTo>
                <a:pt x="0" y="434449"/>
              </a:lnTo>
              <a:lnTo>
                <a:pt x="0" y="8688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073DB-B992-41BE-B88B-732057544C57}">
      <dsp:nvSpPr>
        <dsp:cNvPr id="0" name=""/>
        <dsp:cNvSpPr/>
      </dsp:nvSpPr>
      <dsp:spPr>
        <a:xfrm>
          <a:off x="3539869" y="925740"/>
          <a:ext cx="2068809" cy="206880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085BE-ABED-4955-8B73-50090D321069}">
      <dsp:nvSpPr>
        <dsp:cNvPr id="0" name=""/>
        <dsp:cNvSpPr/>
      </dsp:nvSpPr>
      <dsp:spPr>
        <a:xfrm>
          <a:off x="3539869" y="925740"/>
          <a:ext cx="2068809" cy="206880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8DEB3-5374-450F-8698-BA5398C26D29}">
      <dsp:nvSpPr>
        <dsp:cNvPr id="0" name=""/>
        <dsp:cNvSpPr/>
      </dsp:nvSpPr>
      <dsp:spPr>
        <a:xfrm>
          <a:off x="2505465" y="1298126"/>
          <a:ext cx="4137618" cy="132403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800" kern="1200" dirty="0" err="1" smtClean="0"/>
            <a:t>Conchango</a:t>
          </a:r>
          <a:r>
            <a:rPr lang="en-CA" sz="3800" kern="1200" dirty="0" smtClean="0"/>
            <a:t> Scrum</a:t>
          </a:r>
        </a:p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800" kern="1200" dirty="0" smtClean="0"/>
            <a:t>Process Template</a:t>
          </a:r>
          <a:endParaRPr lang="en-CA" sz="3800" kern="1200" dirty="0"/>
        </a:p>
      </dsp:txBody>
      <dsp:txXfrm>
        <a:off x="2505465" y="1298126"/>
        <a:ext cx="4137618" cy="1324038"/>
      </dsp:txXfrm>
    </dsp:sp>
    <dsp:sp modelId="{E5D3647C-0082-4810-8B26-1F0EDEC4C2A3}">
      <dsp:nvSpPr>
        <dsp:cNvPr id="0" name=""/>
        <dsp:cNvSpPr/>
      </dsp:nvSpPr>
      <dsp:spPr>
        <a:xfrm>
          <a:off x="1036610" y="3863449"/>
          <a:ext cx="2068809" cy="206880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4BC9D-B2CF-4B47-B82A-14E1E5173881}">
      <dsp:nvSpPr>
        <dsp:cNvPr id="0" name=""/>
        <dsp:cNvSpPr/>
      </dsp:nvSpPr>
      <dsp:spPr>
        <a:xfrm>
          <a:off x="1036610" y="3863449"/>
          <a:ext cx="2068809" cy="206880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2B2ED-3E4D-4A63-B445-65ADDF7A4F3D}">
      <dsp:nvSpPr>
        <dsp:cNvPr id="0" name=""/>
        <dsp:cNvSpPr/>
      </dsp:nvSpPr>
      <dsp:spPr>
        <a:xfrm>
          <a:off x="2205" y="4235835"/>
          <a:ext cx="4137618" cy="132403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0" kern="1200" dirty="0" smtClean="0"/>
            <a:t>WI#1</a:t>
          </a:r>
          <a:endParaRPr lang="en-CA" sz="3800" b="0" kern="1200" dirty="0"/>
        </a:p>
      </dsp:txBody>
      <dsp:txXfrm>
        <a:off x="2205" y="4235835"/>
        <a:ext cx="4137618" cy="1324038"/>
      </dsp:txXfrm>
    </dsp:sp>
    <dsp:sp modelId="{31990EEA-5B4A-427A-8C78-BEB1422DF56A}">
      <dsp:nvSpPr>
        <dsp:cNvPr id="0" name=""/>
        <dsp:cNvSpPr/>
      </dsp:nvSpPr>
      <dsp:spPr>
        <a:xfrm>
          <a:off x="6043129" y="3863449"/>
          <a:ext cx="2068809" cy="206880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68C21-59A0-4E2A-BDB1-84A35A8F3C9E}">
      <dsp:nvSpPr>
        <dsp:cNvPr id="0" name=""/>
        <dsp:cNvSpPr/>
      </dsp:nvSpPr>
      <dsp:spPr>
        <a:xfrm>
          <a:off x="6043129" y="3863449"/>
          <a:ext cx="2068809" cy="206880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303E3-C279-4C62-9D80-8702FF6EF3BE}">
      <dsp:nvSpPr>
        <dsp:cNvPr id="0" name=""/>
        <dsp:cNvSpPr/>
      </dsp:nvSpPr>
      <dsp:spPr>
        <a:xfrm>
          <a:off x="5008724" y="4235835"/>
          <a:ext cx="4137618" cy="132403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800" b="0" kern="1200" dirty="0" smtClean="0"/>
            <a:t>WI#2</a:t>
          </a:r>
          <a:endParaRPr lang="en-CA" sz="3800" b="0" kern="1200" dirty="0"/>
        </a:p>
      </dsp:txBody>
      <dsp:txXfrm>
        <a:off x="5008724" y="4235835"/>
        <a:ext cx="4137618" cy="1324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480E7-AC7A-46BA-80C1-581F66170489}">
      <dsp:nvSpPr>
        <dsp:cNvPr id="0" name=""/>
        <dsp:cNvSpPr/>
      </dsp:nvSpPr>
      <dsp:spPr>
        <a:xfrm>
          <a:off x="4574274" y="2994550"/>
          <a:ext cx="2503259" cy="868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449"/>
              </a:lnTo>
              <a:lnTo>
                <a:pt x="2503259" y="434449"/>
              </a:lnTo>
              <a:lnTo>
                <a:pt x="2503259" y="8688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6D1DD-3A0D-4B0A-9AF5-4D4DB5E14940}">
      <dsp:nvSpPr>
        <dsp:cNvPr id="0" name=""/>
        <dsp:cNvSpPr/>
      </dsp:nvSpPr>
      <dsp:spPr>
        <a:xfrm>
          <a:off x="2071015" y="2994550"/>
          <a:ext cx="2503259" cy="868899"/>
        </a:xfrm>
        <a:custGeom>
          <a:avLst/>
          <a:gdLst/>
          <a:ahLst/>
          <a:cxnLst/>
          <a:rect l="0" t="0" r="0" b="0"/>
          <a:pathLst>
            <a:path>
              <a:moveTo>
                <a:pt x="2503259" y="0"/>
              </a:moveTo>
              <a:lnTo>
                <a:pt x="2503259" y="434449"/>
              </a:lnTo>
              <a:lnTo>
                <a:pt x="0" y="434449"/>
              </a:lnTo>
              <a:lnTo>
                <a:pt x="0" y="8688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073DB-B992-41BE-B88B-732057544C57}">
      <dsp:nvSpPr>
        <dsp:cNvPr id="0" name=""/>
        <dsp:cNvSpPr/>
      </dsp:nvSpPr>
      <dsp:spPr>
        <a:xfrm>
          <a:off x="3539869" y="925740"/>
          <a:ext cx="2068809" cy="206880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085BE-ABED-4955-8B73-50090D321069}">
      <dsp:nvSpPr>
        <dsp:cNvPr id="0" name=""/>
        <dsp:cNvSpPr/>
      </dsp:nvSpPr>
      <dsp:spPr>
        <a:xfrm>
          <a:off x="3539869" y="925740"/>
          <a:ext cx="2068809" cy="206880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8DEB3-5374-450F-8698-BA5398C26D29}">
      <dsp:nvSpPr>
        <dsp:cNvPr id="0" name=""/>
        <dsp:cNvSpPr/>
      </dsp:nvSpPr>
      <dsp:spPr>
        <a:xfrm>
          <a:off x="2505465" y="1298126"/>
          <a:ext cx="4137618" cy="132403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800" kern="1200" dirty="0" smtClean="0"/>
            <a:t>MSF Agile</a:t>
          </a:r>
        </a:p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800" kern="1200" dirty="0" smtClean="0"/>
            <a:t>Process Template</a:t>
          </a:r>
          <a:endParaRPr lang="en-CA" sz="3800" kern="1200" dirty="0"/>
        </a:p>
      </dsp:txBody>
      <dsp:txXfrm>
        <a:off x="2505465" y="1298126"/>
        <a:ext cx="4137618" cy="1324038"/>
      </dsp:txXfrm>
    </dsp:sp>
    <dsp:sp modelId="{E5D3647C-0082-4810-8B26-1F0EDEC4C2A3}">
      <dsp:nvSpPr>
        <dsp:cNvPr id="0" name=""/>
        <dsp:cNvSpPr/>
      </dsp:nvSpPr>
      <dsp:spPr>
        <a:xfrm>
          <a:off x="1036610" y="3863449"/>
          <a:ext cx="2068809" cy="206880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4BC9D-B2CF-4B47-B82A-14E1E5173881}">
      <dsp:nvSpPr>
        <dsp:cNvPr id="0" name=""/>
        <dsp:cNvSpPr/>
      </dsp:nvSpPr>
      <dsp:spPr>
        <a:xfrm>
          <a:off x="1036610" y="3863449"/>
          <a:ext cx="2068809" cy="206880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2B2ED-3E4D-4A63-B445-65ADDF7A4F3D}">
      <dsp:nvSpPr>
        <dsp:cNvPr id="0" name=""/>
        <dsp:cNvSpPr/>
      </dsp:nvSpPr>
      <dsp:spPr>
        <a:xfrm>
          <a:off x="2205" y="4235835"/>
          <a:ext cx="4137618" cy="132403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0" kern="1200" dirty="0" smtClean="0"/>
            <a:t>WI#1</a:t>
          </a:r>
          <a:endParaRPr lang="en-CA" sz="3800" b="0" kern="1200" dirty="0"/>
        </a:p>
      </dsp:txBody>
      <dsp:txXfrm>
        <a:off x="2205" y="4235835"/>
        <a:ext cx="4137618" cy="1324038"/>
      </dsp:txXfrm>
    </dsp:sp>
    <dsp:sp modelId="{31990EEA-5B4A-427A-8C78-BEB1422DF56A}">
      <dsp:nvSpPr>
        <dsp:cNvPr id="0" name=""/>
        <dsp:cNvSpPr/>
      </dsp:nvSpPr>
      <dsp:spPr>
        <a:xfrm>
          <a:off x="6043129" y="3863449"/>
          <a:ext cx="2068809" cy="206880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68C21-59A0-4E2A-BDB1-84A35A8F3C9E}">
      <dsp:nvSpPr>
        <dsp:cNvPr id="0" name=""/>
        <dsp:cNvSpPr/>
      </dsp:nvSpPr>
      <dsp:spPr>
        <a:xfrm>
          <a:off x="6043129" y="3863449"/>
          <a:ext cx="2068809" cy="206880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303E3-C279-4C62-9D80-8702FF6EF3BE}">
      <dsp:nvSpPr>
        <dsp:cNvPr id="0" name=""/>
        <dsp:cNvSpPr/>
      </dsp:nvSpPr>
      <dsp:spPr>
        <a:xfrm>
          <a:off x="5008724" y="4235835"/>
          <a:ext cx="4137618" cy="132403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800" b="0" kern="1200" dirty="0" smtClean="0"/>
            <a:t>WI#2</a:t>
          </a:r>
          <a:endParaRPr lang="en-CA" sz="3800" b="0" kern="1200" dirty="0"/>
        </a:p>
      </dsp:txBody>
      <dsp:txXfrm>
        <a:off x="5008724" y="4235835"/>
        <a:ext cx="4137618" cy="1324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2F24-C96A-4F8C-9FAF-EF16ADC8E66D}" type="datetimeFigureOut">
              <a:rPr lang="en-US" smtClean="0"/>
              <a:pPr/>
              <a:t>3/14/2011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BC2-9B9B-4337-9CA6-6210553F3FAF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2F24-C96A-4F8C-9FAF-EF16ADC8E66D}" type="datetimeFigureOut">
              <a:rPr lang="en-US" smtClean="0"/>
              <a:pPr/>
              <a:t>3/14/2011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BC2-9B9B-4337-9CA6-6210553F3FAF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2F24-C96A-4F8C-9FAF-EF16ADC8E66D}" type="datetimeFigureOut">
              <a:rPr lang="en-US" smtClean="0"/>
              <a:pPr/>
              <a:t>3/14/2011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BC2-9B9B-4337-9CA6-6210553F3FAF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2F24-C96A-4F8C-9FAF-EF16ADC8E66D}" type="datetimeFigureOut">
              <a:rPr lang="en-US" smtClean="0"/>
              <a:pPr/>
              <a:t>3/14/2011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BC2-9B9B-4337-9CA6-6210553F3FAF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2F24-C96A-4F8C-9FAF-EF16ADC8E66D}" type="datetimeFigureOut">
              <a:rPr lang="en-US" smtClean="0"/>
              <a:pPr/>
              <a:t>3/14/2011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BC2-9B9B-4337-9CA6-6210553F3FAF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2F24-C96A-4F8C-9FAF-EF16ADC8E66D}" type="datetimeFigureOut">
              <a:rPr lang="en-US" smtClean="0"/>
              <a:pPr/>
              <a:t>3/14/2011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BC2-9B9B-4337-9CA6-6210553F3FAF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2F24-C96A-4F8C-9FAF-EF16ADC8E66D}" type="datetimeFigureOut">
              <a:rPr lang="en-US" smtClean="0"/>
              <a:pPr/>
              <a:t>3/14/2011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BC2-9B9B-4337-9CA6-6210553F3FAF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2F24-C96A-4F8C-9FAF-EF16ADC8E66D}" type="datetimeFigureOut">
              <a:rPr lang="en-US" smtClean="0"/>
              <a:pPr/>
              <a:t>3/14/2011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BC2-9B9B-4337-9CA6-6210553F3FAF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2F24-C96A-4F8C-9FAF-EF16ADC8E66D}" type="datetimeFigureOut">
              <a:rPr lang="en-US" smtClean="0"/>
              <a:pPr/>
              <a:t>3/14/2011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BC2-9B9B-4337-9CA6-6210553F3FAF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2F24-C96A-4F8C-9FAF-EF16ADC8E66D}" type="datetimeFigureOut">
              <a:rPr lang="en-US" smtClean="0"/>
              <a:pPr/>
              <a:t>3/14/2011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BC2-9B9B-4337-9CA6-6210553F3FAF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2F24-C96A-4F8C-9FAF-EF16ADC8E66D}" type="datetimeFigureOut">
              <a:rPr lang="en-US" smtClean="0"/>
              <a:pPr/>
              <a:t>3/14/2011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BC2-9B9B-4337-9CA6-6210553F3FAF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F2F24-C96A-4F8C-9FAF-EF16ADC8E66D}" type="datetimeFigureOut">
              <a:rPr lang="en-US" smtClean="0"/>
              <a:pPr/>
              <a:t>3/14/2011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28BC2-9B9B-4337-9CA6-6210553F3FAF}" type="slidenum">
              <a:rPr lang="en-ZA" smtClean="0"/>
              <a:pPr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613022"/>
            <a:ext cx="4953000" cy="3720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3862" y="4572000"/>
            <a:ext cx="4910138" cy="180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28600"/>
            <a:ext cx="4429125" cy="1735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396155" y="1219200"/>
            <a:ext cx="1600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8" name="Shape 7"/>
          <p:cNvCxnSpPr>
            <a:endCxn id="1027" idx="1"/>
          </p:cNvCxnSpPr>
          <p:nvPr/>
        </p:nvCxnSpPr>
        <p:spPr>
          <a:xfrm flipV="1">
            <a:off x="2362200" y="1096522"/>
            <a:ext cx="2133600" cy="1418078"/>
          </a:xfrm>
          <a:prstGeom prst="bentConnector3">
            <a:avLst>
              <a:gd name="adj1" fmla="val 183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80690" y="5890845"/>
            <a:ext cx="2209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3" name="Shape 7"/>
          <p:cNvCxnSpPr>
            <a:stCxn id="1026" idx="2"/>
          </p:cNvCxnSpPr>
          <p:nvPr/>
        </p:nvCxnSpPr>
        <p:spPr>
          <a:xfrm rot="16200000" flipH="1">
            <a:off x="3183731" y="4626769"/>
            <a:ext cx="300038" cy="17145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096000" y="4648200"/>
            <a:ext cx="2743200" cy="1295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/>
          <p:cNvSpPr/>
          <p:nvPr/>
        </p:nvSpPr>
        <p:spPr>
          <a:xfrm>
            <a:off x="4732215" y="320430"/>
            <a:ext cx="9906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TextBox 21"/>
          <p:cNvSpPr txBox="1"/>
          <p:nvPr/>
        </p:nvSpPr>
        <p:spPr>
          <a:xfrm>
            <a:off x="2084172" y="724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ZA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87144" y="5648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ZA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609601"/>
            <a:ext cx="1094439" cy="1679398"/>
          </a:xfrm>
          <a:prstGeom prst="rect">
            <a:avLst/>
          </a:prstGeom>
        </p:spPr>
      </p:pic>
      <p:pic>
        <p:nvPicPr>
          <p:cNvPr id="3" name="Picture 2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0" y="762001"/>
            <a:ext cx="1094439" cy="16793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63" y="2515800"/>
            <a:ext cx="655711" cy="6557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881" y="3332730"/>
            <a:ext cx="666935" cy="666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79" y="4189201"/>
            <a:ext cx="666935" cy="666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839" y="5181600"/>
            <a:ext cx="464439" cy="66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480" y="4189201"/>
            <a:ext cx="402514" cy="6695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8874" y="265898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userA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628874" y="348153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userB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628874" y="433800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userC</a:t>
            </a:r>
            <a:endParaRPr lang="en-CA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82" y="2515800"/>
            <a:ext cx="655711" cy="6557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332730"/>
            <a:ext cx="666935" cy="66693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27593" y="265898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userA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7227593" y="348153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userB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7227593" y="433800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userD</a:t>
            </a:r>
            <a:endParaRPr lang="en-CA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18074" y="2843655"/>
            <a:ext cx="45538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86816" y="3666197"/>
            <a:ext cx="45425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8" idx="1"/>
          </p:cNvCxnSpPr>
          <p:nvPr/>
        </p:nvCxnSpPr>
        <p:spPr>
          <a:xfrm>
            <a:off x="2050514" y="4522669"/>
            <a:ext cx="4647966" cy="13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93555" y="1219200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/>
              <a:t>Scenario 3 </a:t>
            </a:r>
          </a:p>
          <a:p>
            <a:pPr algn="ctr"/>
            <a:r>
              <a:rPr lang="en-CA" dirty="0" smtClean="0"/>
              <a:t>Hybrid scenario 1 &amp; 2</a:t>
            </a:r>
            <a:endParaRPr lang="en-CA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154" y="6019800"/>
            <a:ext cx="464439" cy="66693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12485" y="532907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userD</a:t>
            </a:r>
            <a:endParaRPr lang="en-CA" dirty="0"/>
          </a:p>
        </p:txBody>
      </p:sp>
      <p:cxnSp>
        <p:nvCxnSpPr>
          <p:cNvPr id="28" name="Straight Arrow Connector 27"/>
          <p:cNvCxnSpPr>
            <a:stCxn id="29" idx="3"/>
            <a:endCxn id="7" idx="1"/>
          </p:cNvCxnSpPr>
          <p:nvPr/>
        </p:nvCxnSpPr>
        <p:spPr>
          <a:xfrm>
            <a:off x="1918303" y="5513743"/>
            <a:ext cx="4784536" cy="1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89" y="5178952"/>
            <a:ext cx="402514" cy="66958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49083" y="616860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No user</a:t>
            </a:r>
            <a:endParaRPr lang="en-CA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564718" y="6353267"/>
            <a:ext cx="519843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27593" y="532907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userE</a:t>
            </a:r>
            <a:endParaRPr lang="en-CA" dirty="0"/>
          </a:p>
        </p:txBody>
      </p:sp>
      <p:sp>
        <p:nvSpPr>
          <p:cNvPr id="35" name="TextBox 34"/>
          <p:cNvSpPr txBox="1"/>
          <p:nvPr/>
        </p:nvSpPr>
        <p:spPr>
          <a:xfrm>
            <a:off x="7227593" y="616860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userE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1319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1123951" y="2933700"/>
            <a:ext cx="7639049" cy="2781300"/>
          </a:xfrm>
          <a:prstGeom prst="roundRect">
            <a:avLst>
              <a:gd name="adj" fmla="val 6134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ounded Rectangle 1"/>
          <p:cNvSpPr/>
          <p:nvPr/>
        </p:nvSpPr>
        <p:spPr>
          <a:xfrm>
            <a:off x="209550" y="2099939"/>
            <a:ext cx="1828800" cy="609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Migration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333750" y="2095500"/>
            <a:ext cx="1828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Conflict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>
            <a:stCxn id="2" idx="3"/>
            <a:endCxn id="4" idx="1"/>
          </p:cNvCxnSpPr>
          <p:nvPr/>
        </p:nvCxnSpPr>
        <p:spPr>
          <a:xfrm flipV="1">
            <a:off x="2038350" y="2400300"/>
            <a:ext cx="1295400" cy="4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343150" y="3467100"/>
            <a:ext cx="1752600" cy="533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Manual merge at </a:t>
            </a:r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05350" y="3467100"/>
            <a:ext cx="1828800" cy="533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Manual Merge at </a:t>
            </a:r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95550" y="4000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3562350" y="4000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3028950" y="46101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Elbow Connector 14"/>
          <p:cNvCxnSpPr>
            <a:stCxn id="11" idx="4"/>
            <a:endCxn id="13" idx="2"/>
          </p:cNvCxnSpPr>
          <p:nvPr/>
        </p:nvCxnSpPr>
        <p:spPr>
          <a:xfrm rot="16200000" flipH="1">
            <a:off x="2647950" y="4419600"/>
            <a:ext cx="419100" cy="342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2" idx="4"/>
            <a:endCxn id="13" idx="6"/>
          </p:cNvCxnSpPr>
          <p:nvPr/>
        </p:nvCxnSpPr>
        <p:spPr>
          <a:xfrm rot="5400000">
            <a:off x="3371850" y="4419600"/>
            <a:ext cx="419100" cy="342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857750" y="4000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24550" y="4000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91150" y="46101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Elbow Connector 21"/>
          <p:cNvCxnSpPr>
            <a:stCxn id="19" idx="4"/>
            <a:endCxn id="21" idx="2"/>
          </p:cNvCxnSpPr>
          <p:nvPr/>
        </p:nvCxnSpPr>
        <p:spPr>
          <a:xfrm rot="16200000" flipH="1">
            <a:off x="5010150" y="4419600"/>
            <a:ext cx="419100" cy="342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20" idx="4"/>
            <a:endCxn id="21" idx="6"/>
          </p:cNvCxnSpPr>
          <p:nvPr/>
        </p:nvCxnSpPr>
        <p:spPr>
          <a:xfrm rot="5400000">
            <a:off x="5734050" y="4419600"/>
            <a:ext cx="419100" cy="342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  <a:endCxn id="9" idx="0"/>
          </p:cNvCxnSpPr>
          <p:nvPr/>
        </p:nvCxnSpPr>
        <p:spPr>
          <a:xfrm rot="5400000">
            <a:off x="3352800" y="2571750"/>
            <a:ext cx="762000" cy="1028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4" idx="3"/>
            <a:endCxn id="10" idx="0"/>
          </p:cNvCxnSpPr>
          <p:nvPr/>
        </p:nvCxnSpPr>
        <p:spPr>
          <a:xfrm>
            <a:off x="5162550" y="2400300"/>
            <a:ext cx="457200" cy="10668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709299" y="3276600"/>
            <a:ext cx="1828800" cy="609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Conflict Resolution Rule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Elbow Connector 32"/>
          <p:cNvCxnSpPr>
            <a:stCxn id="21" idx="4"/>
            <a:endCxn id="31" idx="2"/>
          </p:cNvCxnSpPr>
          <p:nvPr/>
        </p:nvCxnSpPr>
        <p:spPr>
          <a:xfrm rot="5400000" flipH="1" flipV="1">
            <a:off x="6050224" y="3417625"/>
            <a:ext cx="1104900" cy="2042049"/>
          </a:xfrm>
          <a:prstGeom prst="bentConnector3">
            <a:avLst>
              <a:gd name="adj1" fmla="val -2069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3" idx="4"/>
            <a:endCxn id="31" idx="2"/>
          </p:cNvCxnSpPr>
          <p:nvPr/>
        </p:nvCxnSpPr>
        <p:spPr>
          <a:xfrm rot="5400000" flipH="1" flipV="1">
            <a:off x="4869124" y="2236525"/>
            <a:ext cx="1104900" cy="4404249"/>
          </a:xfrm>
          <a:prstGeom prst="bentConnector3">
            <a:avLst>
              <a:gd name="adj1" fmla="val -37563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965730" y="4966900"/>
            <a:ext cx="1487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Target </a:t>
            </a:r>
            <a:r>
              <a:rPr lang="en-CA" sz="1200" dirty="0" err="1" smtClean="0"/>
              <a:t>Changeset</a:t>
            </a:r>
            <a:r>
              <a:rPr lang="en-CA" sz="1200" dirty="0" smtClean="0"/>
              <a:t> = C</a:t>
            </a:r>
            <a:endParaRPr lang="en-CA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675412" y="5105399"/>
            <a:ext cx="1487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Target </a:t>
            </a:r>
            <a:r>
              <a:rPr lang="en-CA" sz="1200" dirty="0" err="1" smtClean="0"/>
              <a:t>Changeset</a:t>
            </a:r>
            <a:r>
              <a:rPr lang="en-CA" sz="1200" dirty="0" smtClean="0"/>
              <a:t> = Z</a:t>
            </a:r>
            <a:endParaRPr lang="en-CA" sz="1200" dirty="0"/>
          </a:p>
        </p:txBody>
      </p:sp>
      <p:cxnSp>
        <p:nvCxnSpPr>
          <p:cNvPr id="40" name="Elbow Connector 39"/>
          <p:cNvCxnSpPr>
            <a:stCxn id="31" idx="0"/>
            <a:endCxn id="2" idx="0"/>
          </p:cNvCxnSpPr>
          <p:nvPr/>
        </p:nvCxnSpPr>
        <p:spPr>
          <a:xfrm rot="16200000" flipV="1">
            <a:off x="3785495" y="-561605"/>
            <a:ext cx="1176661" cy="6499749"/>
          </a:xfrm>
          <a:prstGeom prst="bentConnector3">
            <a:avLst>
              <a:gd name="adj1" fmla="val 11942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26818" y="1260344"/>
            <a:ext cx="505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Resolve Conflict using Rule and “Resume” Migration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21120" y="5715000"/>
            <a:ext cx="211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4">
                    <a:lumMod val="75000"/>
                  </a:schemeClr>
                </a:solidFill>
              </a:rPr>
              <a:t>Manual Intervention</a:t>
            </a:r>
            <a:endParaRPr lang="en-CA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5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43000"/>
            <a:ext cx="109061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60964" y="2884049"/>
            <a:ext cx="2465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Team Foundation Server</a:t>
            </a:r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66800"/>
            <a:ext cx="109061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6400" y="2824579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ClearCase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536425" y="3870067"/>
            <a:ext cx="138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C:\DropZone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984926" y="3870067"/>
            <a:ext cx="16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$:/</a:t>
            </a:r>
            <a:r>
              <a:rPr lang="en-CA" dirty="0" err="1" smtClean="0"/>
              <a:t>TeamProject</a:t>
            </a:r>
            <a:endParaRPr lang="en-CA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22767" y="4054733"/>
            <a:ext cx="306215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3" idx="0"/>
          </p:cNvCxnSpPr>
          <p:nvPr/>
        </p:nvCxnSpPr>
        <p:spPr>
          <a:xfrm flipH="1">
            <a:off x="2229596" y="3193911"/>
            <a:ext cx="1" cy="6761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3612" y="3902333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14" name="Oval 13"/>
          <p:cNvSpPr/>
          <p:nvPr/>
        </p:nvSpPr>
        <p:spPr>
          <a:xfrm>
            <a:off x="2362200" y="3346155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</a:t>
            </a: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62624"/>
            <a:ext cx="990025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val 15"/>
          <p:cNvSpPr/>
          <p:nvPr/>
        </p:nvSpPr>
        <p:spPr>
          <a:xfrm>
            <a:off x="4154225" y="3687205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237728" y="2093292"/>
            <a:ext cx="12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Config</a:t>
            </a:r>
            <a:r>
              <a:rPr lang="en-CA" dirty="0" smtClean="0"/>
              <a:t> Spec</a:t>
            </a:r>
            <a:endParaRPr lang="en-CA" dirty="0"/>
          </a:p>
        </p:txBody>
      </p:sp>
      <p:sp>
        <p:nvSpPr>
          <p:cNvPr id="18" name="Oval 17"/>
          <p:cNvSpPr/>
          <p:nvPr/>
        </p:nvSpPr>
        <p:spPr>
          <a:xfrm>
            <a:off x="719568" y="4241511"/>
            <a:ext cx="304800" cy="304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19" name="Oval 18"/>
          <p:cNvSpPr/>
          <p:nvPr/>
        </p:nvSpPr>
        <p:spPr>
          <a:xfrm>
            <a:off x="2671791" y="3346155"/>
            <a:ext cx="304800" cy="304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5</a:t>
            </a:r>
            <a:endParaRPr lang="en-CA" dirty="0"/>
          </a:p>
        </p:txBody>
      </p:sp>
      <p:sp>
        <p:nvSpPr>
          <p:cNvPr id="20" name="Oval 19"/>
          <p:cNvSpPr/>
          <p:nvPr/>
        </p:nvSpPr>
        <p:spPr>
          <a:xfrm>
            <a:off x="4476694" y="3687205"/>
            <a:ext cx="304800" cy="304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961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Z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>
            <a:stCxn id="4" idx="4"/>
            <a:endCxn id="6" idx="0"/>
          </p:cNvCxnSpPr>
          <p:nvPr/>
        </p:nvCxnSpPr>
        <p:spPr>
          <a:xfrm>
            <a:off x="1943100" y="1666630"/>
            <a:ext cx="0" cy="70533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7" idx="0"/>
          </p:cNvCxnSpPr>
          <p:nvPr/>
        </p:nvCxnSpPr>
        <p:spPr>
          <a:xfrm>
            <a:off x="1943100" y="2905369"/>
            <a:ext cx="0" cy="7112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6"/>
            <a:endCxn id="8" idx="2"/>
          </p:cNvCxnSpPr>
          <p:nvPr/>
        </p:nvCxnSpPr>
        <p:spPr>
          <a:xfrm>
            <a:off x="2209800" y="2638669"/>
            <a:ext cx="74832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6" idx="2"/>
          </p:cNvCxnSpPr>
          <p:nvPr/>
        </p:nvCxnSpPr>
        <p:spPr>
          <a:xfrm>
            <a:off x="990600" y="2638669"/>
            <a:ext cx="6858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" idx="6"/>
            <a:endCxn id="8" idx="0"/>
          </p:cNvCxnSpPr>
          <p:nvPr/>
        </p:nvCxnSpPr>
        <p:spPr>
          <a:xfrm>
            <a:off x="2209800" y="1399930"/>
            <a:ext cx="1015023" cy="972039"/>
          </a:xfrm>
          <a:prstGeom prst="bentConnector2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4"/>
            <a:endCxn id="7" idx="2"/>
          </p:cNvCxnSpPr>
          <p:nvPr/>
        </p:nvCxnSpPr>
        <p:spPr>
          <a:xfrm rot="16200000" flipH="1">
            <a:off x="711200" y="2918069"/>
            <a:ext cx="977900" cy="952500"/>
          </a:xfrm>
          <a:prstGeom prst="bentConnector2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676400" y="113323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2371969"/>
            <a:ext cx="533400" cy="533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1676400" y="2371969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1676400" y="361656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8" name="Oval 7"/>
          <p:cNvSpPr/>
          <p:nvPr/>
        </p:nvSpPr>
        <p:spPr>
          <a:xfrm>
            <a:off x="2958123" y="2371969"/>
            <a:ext cx="533400" cy="533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36" name="TextBox 35"/>
          <p:cNvSpPr txBox="1"/>
          <p:nvPr/>
        </p:nvSpPr>
        <p:spPr>
          <a:xfrm>
            <a:off x="2730499" y="1132262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Link 1</a:t>
            </a:r>
            <a:endParaRPr lang="en-CA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46783" y="363704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Link 2</a:t>
            </a:r>
            <a:endParaRPr lang="en-CA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965983" y="1896188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Link 3</a:t>
            </a:r>
            <a:endParaRPr lang="en-CA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2340144" y="2659148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Link 4</a:t>
            </a:r>
            <a:endParaRPr lang="en-CA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965983" y="3154981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Link 5</a:t>
            </a:r>
            <a:endParaRPr lang="en-CA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1089683" y="2392448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Link 6</a:t>
            </a:r>
            <a:endParaRPr lang="en-CA" sz="1000" dirty="0"/>
          </a:p>
        </p:txBody>
      </p:sp>
      <p:cxnSp>
        <p:nvCxnSpPr>
          <p:cNvPr id="46" name="Elbow Connector 45"/>
          <p:cNvCxnSpPr>
            <a:stCxn id="48" idx="6"/>
            <a:endCxn id="52" idx="0"/>
          </p:cNvCxnSpPr>
          <p:nvPr/>
        </p:nvCxnSpPr>
        <p:spPr>
          <a:xfrm>
            <a:off x="7315200" y="1435088"/>
            <a:ext cx="1015023" cy="972039"/>
          </a:xfrm>
          <a:prstGeom prst="bentConnector2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9" idx="4"/>
            <a:endCxn id="51" idx="2"/>
          </p:cNvCxnSpPr>
          <p:nvPr/>
        </p:nvCxnSpPr>
        <p:spPr>
          <a:xfrm rot="16200000" flipH="1">
            <a:off x="5816600" y="2953227"/>
            <a:ext cx="977900" cy="952500"/>
          </a:xfrm>
          <a:prstGeom prst="bentConnector2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781800" y="1168388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49" name="Oval 48"/>
          <p:cNvSpPr/>
          <p:nvPr/>
        </p:nvSpPr>
        <p:spPr>
          <a:xfrm>
            <a:off x="5562600" y="2407127"/>
            <a:ext cx="533400" cy="533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sp>
        <p:nvSpPr>
          <p:cNvPr id="51" name="Oval 50"/>
          <p:cNvSpPr/>
          <p:nvPr/>
        </p:nvSpPr>
        <p:spPr>
          <a:xfrm>
            <a:off x="6781800" y="365172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52" name="Oval 51"/>
          <p:cNvSpPr/>
          <p:nvPr/>
        </p:nvSpPr>
        <p:spPr>
          <a:xfrm>
            <a:off x="8063523" y="2407127"/>
            <a:ext cx="533400" cy="533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53" name="TextBox 52"/>
          <p:cNvSpPr txBox="1"/>
          <p:nvPr/>
        </p:nvSpPr>
        <p:spPr>
          <a:xfrm>
            <a:off x="7835899" y="1167420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Link 1</a:t>
            </a:r>
            <a:endParaRPr lang="en-CA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5852183" y="3672207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Link 2</a:t>
            </a:r>
            <a:endParaRPr lang="en-CA" sz="1000" dirty="0"/>
          </a:p>
        </p:txBody>
      </p:sp>
      <p:sp>
        <p:nvSpPr>
          <p:cNvPr id="59" name="Right Arrow 58"/>
          <p:cNvSpPr/>
          <p:nvPr/>
        </p:nvSpPr>
        <p:spPr>
          <a:xfrm>
            <a:off x="4038600" y="1666630"/>
            <a:ext cx="990600" cy="198509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05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22848357"/>
              </p:ext>
            </p:extLst>
          </p:nvPr>
        </p:nvGraphicFramePr>
        <p:xfrm>
          <a:off x="-4550" y="0"/>
          <a:ext cx="914854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048000" y="4876800"/>
            <a:ext cx="3048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15388" y="4226256"/>
            <a:ext cx="3313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 err="1" smtClean="0"/>
              <a:t>Scrum.ImplementedBy</a:t>
            </a:r>
            <a:endParaRPr lang="en-US" dirty="0" smtClean="0"/>
          </a:p>
          <a:p>
            <a:pPr lvl="0" algn="ctr"/>
            <a:r>
              <a:rPr lang="en-US" b="1" dirty="0" smtClean="0"/>
              <a:t>Link Type</a:t>
            </a:r>
            <a:endParaRPr lang="en-CA" b="1" dirty="0" smtClean="0"/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120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18485960"/>
              </p:ext>
            </p:extLst>
          </p:nvPr>
        </p:nvGraphicFramePr>
        <p:xfrm>
          <a:off x="-4550" y="0"/>
          <a:ext cx="914854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0100" y="60960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 smtClean="0"/>
              <a:t>Microsoft.TeamFoundation.Migration.TFS.LinkType.WorkItemToWorkItem</a:t>
            </a:r>
          </a:p>
          <a:p>
            <a:pPr lvl="0" algn="ctr"/>
            <a:r>
              <a:rPr lang="en-US" b="1" dirty="0" smtClean="0"/>
              <a:t>Link Type</a:t>
            </a:r>
            <a:endParaRPr lang="en-CA" b="1" dirty="0" smtClean="0"/>
          </a:p>
          <a:p>
            <a:pPr algn="ctr"/>
            <a:endParaRPr lang="en-CA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48000" y="4876800"/>
            <a:ext cx="3048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72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1066800"/>
            <a:ext cx="45751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entagon 3"/>
          <p:cNvSpPr/>
          <p:nvPr/>
        </p:nvSpPr>
        <p:spPr>
          <a:xfrm>
            <a:off x="4343400" y="2058880"/>
            <a:ext cx="609600" cy="1066800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54963"/>
            <a:ext cx="4526286" cy="347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28988" y="3227457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CA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81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1066800"/>
            <a:ext cx="45751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entagon 3"/>
          <p:cNvSpPr/>
          <p:nvPr/>
        </p:nvSpPr>
        <p:spPr>
          <a:xfrm>
            <a:off x="4343400" y="2058880"/>
            <a:ext cx="609600" cy="1066800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99351"/>
            <a:ext cx="4429215" cy="3396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24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609601"/>
            <a:ext cx="1094439" cy="1679398"/>
          </a:xfrm>
          <a:prstGeom prst="rect">
            <a:avLst/>
          </a:prstGeom>
        </p:spPr>
      </p:pic>
      <p:pic>
        <p:nvPicPr>
          <p:cNvPr id="3" name="Picture 2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0" y="762001"/>
            <a:ext cx="1094439" cy="16793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63" y="2515800"/>
            <a:ext cx="655711" cy="6557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881" y="3332730"/>
            <a:ext cx="666935" cy="666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79" y="4189201"/>
            <a:ext cx="666935" cy="666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3591797"/>
            <a:ext cx="464439" cy="66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87" y="5287432"/>
            <a:ext cx="402514" cy="6695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8874" y="265898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userA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628874" y="348153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userB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628874" y="433800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userC</a:t>
            </a:r>
            <a:endParaRPr lang="en-CA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82" y="2515800"/>
            <a:ext cx="655711" cy="6557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332730"/>
            <a:ext cx="666935" cy="6669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98" y="4189201"/>
            <a:ext cx="666935" cy="66693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27593" y="265898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userA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7227593" y="348153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userB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7227593" y="433800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userC</a:t>
            </a:r>
            <a:endParaRPr lang="en-CA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18074" y="2843655"/>
            <a:ext cx="45538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86816" y="3666197"/>
            <a:ext cx="45425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4" idx="1"/>
          </p:cNvCxnSpPr>
          <p:nvPr/>
        </p:nvCxnSpPr>
        <p:spPr>
          <a:xfrm>
            <a:off x="2050514" y="4522669"/>
            <a:ext cx="45425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73792" y="1219200"/>
            <a:ext cx="3042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/>
              <a:t>Scenario 1 </a:t>
            </a:r>
          </a:p>
          <a:p>
            <a:pPr algn="ctr"/>
            <a:r>
              <a:rPr lang="en-CA" dirty="0" smtClean="0"/>
              <a:t>Same users on source &amp; target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33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609601"/>
            <a:ext cx="1094439" cy="1679398"/>
          </a:xfrm>
          <a:prstGeom prst="rect">
            <a:avLst/>
          </a:prstGeom>
        </p:spPr>
      </p:pic>
      <p:pic>
        <p:nvPicPr>
          <p:cNvPr id="3" name="Picture 2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0" y="762001"/>
            <a:ext cx="1094439" cy="16793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63" y="2515800"/>
            <a:ext cx="655711" cy="6557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881" y="3332730"/>
            <a:ext cx="666935" cy="666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79" y="4189201"/>
            <a:ext cx="666935" cy="666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3591797"/>
            <a:ext cx="464439" cy="66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480" y="4186554"/>
            <a:ext cx="402514" cy="6695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8874" y="265898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userA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628874" y="348153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userB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628874" y="433800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userC</a:t>
            </a:r>
            <a:endParaRPr lang="en-CA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82" y="2515800"/>
            <a:ext cx="655711" cy="6557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332730"/>
            <a:ext cx="666935" cy="66693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27593" y="265898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userA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7227593" y="348153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userB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7227593" y="433800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userD</a:t>
            </a:r>
            <a:endParaRPr lang="en-CA" dirty="0"/>
          </a:p>
        </p:txBody>
      </p:sp>
      <p:cxnSp>
        <p:nvCxnSpPr>
          <p:cNvPr id="19" name="Straight Arrow Connector 18"/>
          <p:cNvCxnSpPr>
            <a:endCxn id="13" idx="1"/>
          </p:cNvCxnSpPr>
          <p:nvPr/>
        </p:nvCxnSpPr>
        <p:spPr>
          <a:xfrm>
            <a:off x="2018074" y="2843655"/>
            <a:ext cx="4611326" cy="8225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1"/>
          </p:cNvCxnSpPr>
          <p:nvPr/>
        </p:nvCxnSpPr>
        <p:spPr>
          <a:xfrm flipV="1">
            <a:off x="2086816" y="2843656"/>
            <a:ext cx="4485066" cy="822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8" idx="1"/>
          </p:cNvCxnSpPr>
          <p:nvPr/>
        </p:nvCxnSpPr>
        <p:spPr>
          <a:xfrm flipV="1">
            <a:off x="2050514" y="4521345"/>
            <a:ext cx="4647966" cy="1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75181" y="1219200"/>
            <a:ext cx="3439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/>
              <a:t>Scenario 2 </a:t>
            </a:r>
          </a:p>
          <a:p>
            <a:pPr algn="ctr"/>
            <a:r>
              <a:rPr lang="en-CA" dirty="0" smtClean="0"/>
              <a:t>Different users on source &amp; target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0532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147</Words>
  <Application>Microsoft Office PowerPoint</Application>
  <PresentationFormat>On-screen Show (4:3)</PresentationFormat>
  <Paragraphs>86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Willy-Peter Schaub</dc:creator>
  <cp:lastModifiedBy>Willy-Peter Schaub</cp:lastModifiedBy>
  <cp:revision>11</cp:revision>
  <dcterms:created xsi:type="dcterms:W3CDTF">2010-04-22T17:20:32Z</dcterms:created>
  <dcterms:modified xsi:type="dcterms:W3CDTF">2011-03-14T16:05:36Z</dcterms:modified>
</cp:coreProperties>
</file>