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9E85-751F-44C8-8940-91356A480D0F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04DD92-D63E-48ED-A177-0EB7E4C32B6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Readiness Package</a:t>
          </a:r>
          <a:endParaRPr lang="en-US" dirty="0"/>
        </a:p>
      </dgm:t>
    </dgm:pt>
    <dgm:pt modelId="{85236BA4-6543-45CD-8A32-3742A4A70220}" type="parTrans" cxnId="{2F978976-C7BA-45AC-A9DE-BCF55D52DA10}">
      <dgm:prSet/>
      <dgm:spPr/>
      <dgm:t>
        <a:bodyPr/>
        <a:lstStyle/>
        <a:p>
          <a:endParaRPr lang="en-US"/>
        </a:p>
      </dgm:t>
    </dgm:pt>
    <dgm:pt modelId="{17960C25-ABA3-4CD0-BE11-28F83B0CF5B8}" type="sibTrans" cxnId="{2F978976-C7BA-45AC-A9DE-BCF55D52DA10}">
      <dgm:prSet/>
      <dgm:spPr/>
      <dgm:t>
        <a:bodyPr/>
        <a:lstStyle/>
        <a:p>
          <a:endParaRPr lang="en-US"/>
        </a:p>
      </dgm:t>
    </dgm:pt>
    <dgm:pt modelId="{B16D1FB5-5E17-4A18-8DE1-248E0AD0B9F3}">
      <dgm:prSet phldrT="[Text]"/>
      <dgm:spPr/>
      <dgm:t>
        <a:bodyPr/>
        <a:lstStyle/>
        <a:p>
          <a:r>
            <a:rPr lang="en-US" dirty="0" smtClean="0"/>
            <a:t>Guidance</a:t>
          </a:r>
          <a:endParaRPr lang="en-US" dirty="0"/>
        </a:p>
      </dgm:t>
    </dgm:pt>
    <dgm:pt modelId="{4889C8D8-798C-4C4D-A415-BE5DF2324745}" type="parTrans" cxnId="{FB31A3F9-371C-457A-96C5-DD7162D75D7E}">
      <dgm:prSet/>
      <dgm:spPr/>
      <dgm:t>
        <a:bodyPr/>
        <a:lstStyle/>
        <a:p>
          <a:endParaRPr lang="en-US"/>
        </a:p>
      </dgm:t>
    </dgm:pt>
    <dgm:pt modelId="{3CD50EE6-41D1-49B0-9BF4-E4BFCE70770A}" type="sibTrans" cxnId="{FB31A3F9-371C-457A-96C5-DD7162D75D7E}">
      <dgm:prSet/>
      <dgm:spPr/>
      <dgm:t>
        <a:bodyPr/>
        <a:lstStyle/>
        <a:p>
          <a:endParaRPr lang="en-US"/>
        </a:p>
      </dgm:t>
    </dgm:pt>
    <dgm:pt modelId="{CA9570FC-15A3-4650-9915-A98B24FC8671}">
      <dgm:prSet phldrT="[Text]"/>
      <dgm:spPr/>
      <dgm:t>
        <a:bodyPr/>
        <a:lstStyle/>
        <a:p>
          <a:r>
            <a:rPr lang="en-US" dirty="0" smtClean="0"/>
            <a:t>Proof of Concepts</a:t>
          </a:r>
          <a:endParaRPr lang="en-US" dirty="0"/>
        </a:p>
      </dgm:t>
    </dgm:pt>
    <dgm:pt modelId="{9F5FE1D8-C350-4CFC-B870-8A8C45377031}" type="parTrans" cxnId="{3A9B85F9-DC5F-47FB-B8A6-C776A74042FF}">
      <dgm:prSet/>
      <dgm:spPr/>
      <dgm:t>
        <a:bodyPr/>
        <a:lstStyle/>
        <a:p>
          <a:endParaRPr lang="en-US"/>
        </a:p>
      </dgm:t>
    </dgm:pt>
    <dgm:pt modelId="{A23F8D92-990A-4A8A-8046-771099F14E2B}" type="sibTrans" cxnId="{3A9B85F9-DC5F-47FB-B8A6-C776A74042FF}">
      <dgm:prSet/>
      <dgm:spPr/>
      <dgm:t>
        <a:bodyPr/>
        <a:lstStyle/>
        <a:p>
          <a:endParaRPr lang="en-US"/>
        </a:p>
      </dgm:t>
    </dgm:pt>
    <dgm:pt modelId="{DF440975-2099-4F8E-AC1A-E51A11C7F734}">
      <dgm:prSet phldrT="[Text]"/>
      <dgm:spPr/>
      <dgm:t>
        <a:bodyPr/>
        <a:lstStyle/>
        <a:p>
          <a:r>
            <a:rPr lang="en-US" dirty="0" smtClean="0"/>
            <a:t>Tooling Setup</a:t>
          </a:r>
          <a:endParaRPr lang="en-US" dirty="0"/>
        </a:p>
      </dgm:t>
    </dgm:pt>
    <dgm:pt modelId="{4B65BB13-BBBD-4E54-B866-E8B6A03AC96B}" type="parTrans" cxnId="{0912523C-A68E-445A-BAC5-D1FC26B0AA11}">
      <dgm:prSet/>
      <dgm:spPr/>
      <dgm:t>
        <a:bodyPr/>
        <a:lstStyle/>
        <a:p>
          <a:endParaRPr lang="en-US"/>
        </a:p>
      </dgm:t>
    </dgm:pt>
    <dgm:pt modelId="{2FAAAE99-F902-4ED8-AA25-7E97E996C114}" type="sibTrans" cxnId="{0912523C-A68E-445A-BAC5-D1FC26B0AA11}">
      <dgm:prSet/>
      <dgm:spPr/>
      <dgm:t>
        <a:bodyPr/>
        <a:lstStyle/>
        <a:p>
          <a:endParaRPr lang="en-US"/>
        </a:p>
      </dgm:t>
    </dgm:pt>
    <dgm:pt modelId="{169D957F-B219-403D-B0DE-584F9D274205}">
      <dgm:prSet phldrT="[Text]"/>
      <dgm:spPr/>
      <dgm:t>
        <a:bodyPr/>
        <a:lstStyle/>
        <a:p>
          <a:r>
            <a:rPr lang="en-US" dirty="0" smtClean="0"/>
            <a:t>Hands-on-labs (HOL)</a:t>
          </a:r>
          <a:endParaRPr lang="en-US" dirty="0"/>
        </a:p>
      </dgm:t>
    </dgm:pt>
    <dgm:pt modelId="{A661DD33-89CC-45BB-BA91-C6211FD1ED9A}" type="parTrans" cxnId="{BD53CFB7-3E01-4280-8A79-ABEE47740F96}">
      <dgm:prSet/>
      <dgm:spPr/>
      <dgm:t>
        <a:bodyPr/>
        <a:lstStyle/>
        <a:p>
          <a:endParaRPr lang="en-US"/>
        </a:p>
      </dgm:t>
    </dgm:pt>
    <dgm:pt modelId="{0B8D823D-ED6C-41B4-ACBE-8CBE72F9B871}" type="sibTrans" cxnId="{BD53CFB7-3E01-4280-8A79-ABEE47740F96}">
      <dgm:prSet/>
      <dgm:spPr/>
      <dgm:t>
        <a:bodyPr/>
        <a:lstStyle/>
        <a:p>
          <a:endParaRPr lang="en-US"/>
        </a:p>
      </dgm:t>
    </dgm:pt>
    <dgm:pt modelId="{3853EF0F-7F69-4F59-84A6-1B42103E76E4}">
      <dgm:prSet phldrT="[Text]"/>
      <dgm:spPr/>
      <dgm:t>
        <a:bodyPr/>
        <a:lstStyle/>
        <a:p>
          <a:r>
            <a:rPr lang="en-US" dirty="0" smtClean="0"/>
            <a:t>Examples</a:t>
          </a:r>
          <a:endParaRPr lang="en-US" dirty="0"/>
        </a:p>
      </dgm:t>
    </dgm:pt>
    <dgm:pt modelId="{09B24BC3-7408-4823-BA4A-717CE386A71D}" type="parTrans" cxnId="{6CA31990-CEB4-4DE4-87F8-54E285F0AB6F}">
      <dgm:prSet/>
      <dgm:spPr/>
      <dgm:t>
        <a:bodyPr/>
        <a:lstStyle/>
        <a:p>
          <a:endParaRPr lang="en-US"/>
        </a:p>
      </dgm:t>
    </dgm:pt>
    <dgm:pt modelId="{3EFA8F19-261D-410D-BF27-C10126E16482}" type="sibTrans" cxnId="{6CA31990-CEB4-4DE4-87F8-54E285F0AB6F}">
      <dgm:prSet/>
      <dgm:spPr/>
      <dgm:t>
        <a:bodyPr/>
        <a:lstStyle/>
        <a:p>
          <a:endParaRPr lang="en-US"/>
        </a:p>
      </dgm:t>
    </dgm:pt>
    <dgm:pt modelId="{24D2F9F9-CF32-4123-9ED4-2B6B433C33FB}">
      <dgm:prSet phldrT="[Text]"/>
      <dgm:spPr/>
      <dgm:t>
        <a:bodyPr/>
        <a:lstStyle/>
        <a:p>
          <a:r>
            <a:rPr lang="en-US" dirty="0" smtClean="0"/>
            <a:t>Reference Sites</a:t>
          </a:r>
          <a:endParaRPr lang="en-US" dirty="0"/>
        </a:p>
      </dgm:t>
    </dgm:pt>
    <dgm:pt modelId="{E984ADB2-858F-4BF9-B790-4BB440440BB9}" type="parTrans" cxnId="{0918A22B-320B-406B-A453-922006241C3A}">
      <dgm:prSet/>
      <dgm:spPr/>
      <dgm:t>
        <a:bodyPr/>
        <a:lstStyle/>
        <a:p>
          <a:endParaRPr lang="en-US"/>
        </a:p>
      </dgm:t>
    </dgm:pt>
    <dgm:pt modelId="{5179A136-84A2-4FF3-B3DF-47B4B96038E2}" type="sibTrans" cxnId="{0918A22B-320B-406B-A453-922006241C3A}">
      <dgm:prSet/>
      <dgm:spPr/>
      <dgm:t>
        <a:bodyPr/>
        <a:lstStyle/>
        <a:p>
          <a:endParaRPr lang="en-US"/>
        </a:p>
      </dgm:t>
    </dgm:pt>
    <dgm:pt modelId="{7D76F644-E40D-4E09-981C-2A78E2107AD7}" type="pres">
      <dgm:prSet presAssocID="{F8299E85-751F-44C8-8940-91356A48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F19A1F-3083-4C53-92EC-5004F627CF82}" type="pres">
      <dgm:prSet presAssocID="{1604DD92-D63E-48ED-A177-0EB7E4C32B67}" presName="root1" presStyleCnt="0"/>
      <dgm:spPr/>
      <dgm:t>
        <a:bodyPr/>
        <a:lstStyle/>
        <a:p>
          <a:endParaRPr lang="en-US"/>
        </a:p>
      </dgm:t>
    </dgm:pt>
    <dgm:pt modelId="{DD83E00D-64DD-45DD-95FE-799B78F97B81}" type="pres">
      <dgm:prSet presAssocID="{1604DD92-D63E-48ED-A177-0EB7E4C32B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9C470-8C8E-4314-9500-4F1A15F86E6E}" type="pres">
      <dgm:prSet presAssocID="{1604DD92-D63E-48ED-A177-0EB7E4C32B67}" presName="level2hierChild" presStyleCnt="0"/>
      <dgm:spPr/>
      <dgm:t>
        <a:bodyPr/>
        <a:lstStyle/>
        <a:p>
          <a:endParaRPr lang="en-US"/>
        </a:p>
      </dgm:t>
    </dgm:pt>
    <dgm:pt modelId="{3B051672-7486-4AB3-B16F-8D565AE57041}" type="pres">
      <dgm:prSet presAssocID="{4889C8D8-798C-4C4D-A415-BE5DF23247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19233017-B02E-413C-ACF6-1038D13623CF}" type="pres">
      <dgm:prSet presAssocID="{4889C8D8-798C-4C4D-A415-BE5DF23247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99B7EE5-4C0F-4887-90B8-30E6F24414D8}" type="pres">
      <dgm:prSet presAssocID="{B16D1FB5-5E17-4A18-8DE1-248E0AD0B9F3}" presName="root2" presStyleCnt="0"/>
      <dgm:spPr/>
      <dgm:t>
        <a:bodyPr/>
        <a:lstStyle/>
        <a:p>
          <a:endParaRPr lang="en-US"/>
        </a:p>
      </dgm:t>
    </dgm:pt>
    <dgm:pt modelId="{BB56B570-C881-405F-8CFF-78FD30063536}" type="pres">
      <dgm:prSet presAssocID="{B16D1FB5-5E17-4A18-8DE1-248E0AD0B9F3}" presName="LevelTwoTextNode" presStyleLbl="node2" presStyleIdx="0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CBF14-78EE-45C5-AC62-6CEF99C6F65E}" type="pres">
      <dgm:prSet presAssocID="{B16D1FB5-5E17-4A18-8DE1-248E0AD0B9F3}" presName="level3hierChild" presStyleCnt="0"/>
      <dgm:spPr/>
      <dgm:t>
        <a:bodyPr/>
        <a:lstStyle/>
        <a:p>
          <a:endParaRPr lang="en-US"/>
        </a:p>
      </dgm:t>
    </dgm:pt>
    <dgm:pt modelId="{93EC32A7-8E34-4CCC-8821-AD9BB60A646E}" type="pres">
      <dgm:prSet presAssocID="{9F5FE1D8-C350-4CFC-B870-8A8C45377031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2D9A3018-336E-4E0C-9E57-19AA2C888292}" type="pres">
      <dgm:prSet presAssocID="{9F5FE1D8-C350-4CFC-B870-8A8C45377031}" presName="connTx" presStyleLbl="parChTrans1D2" presStyleIdx="1" presStyleCnt="6"/>
      <dgm:spPr/>
      <dgm:t>
        <a:bodyPr/>
        <a:lstStyle/>
        <a:p>
          <a:endParaRPr lang="en-US"/>
        </a:p>
      </dgm:t>
    </dgm:pt>
    <dgm:pt modelId="{17B25645-2F9E-4E61-AFE4-CFCE685B64E5}" type="pres">
      <dgm:prSet presAssocID="{CA9570FC-15A3-4650-9915-A98B24FC8671}" presName="root2" presStyleCnt="0"/>
      <dgm:spPr/>
      <dgm:t>
        <a:bodyPr/>
        <a:lstStyle/>
        <a:p>
          <a:endParaRPr lang="en-US"/>
        </a:p>
      </dgm:t>
    </dgm:pt>
    <dgm:pt modelId="{1205C88B-DF33-4295-9847-B587DAE27025}" type="pres">
      <dgm:prSet presAssocID="{CA9570FC-15A3-4650-9915-A98B24FC8671}" presName="LevelTwoTextNode" presStyleLbl="node2" presStyleIdx="1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B6663-EDB4-4202-BEF2-3F83CE01A8F5}" type="pres">
      <dgm:prSet presAssocID="{CA9570FC-15A3-4650-9915-A98B24FC8671}" presName="level3hierChild" presStyleCnt="0"/>
      <dgm:spPr/>
      <dgm:t>
        <a:bodyPr/>
        <a:lstStyle/>
        <a:p>
          <a:endParaRPr lang="en-US"/>
        </a:p>
      </dgm:t>
    </dgm:pt>
    <dgm:pt modelId="{BDD54DD1-49B9-41B1-B59E-BB9ECEDD121D}" type="pres">
      <dgm:prSet presAssocID="{A661DD33-89CC-45BB-BA91-C6211FD1ED9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52B2A45-0357-4911-B8FD-F8C7F3D28497}" type="pres">
      <dgm:prSet presAssocID="{A661DD33-89CC-45BB-BA91-C6211FD1ED9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EDB547C-3DA8-4D79-B898-C8F34397FF80}" type="pres">
      <dgm:prSet presAssocID="{169D957F-B219-403D-B0DE-584F9D274205}" presName="root2" presStyleCnt="0"/>
      <dgm:spPr/>
      <dgm:t>
        <a:bodyPr/>
        <a:lstStyle/>
        <a:p>
          <a:endParaRPr lang="en-US"/>
        </a:p>
      </dgm:t>
    </dgm:pt>
    <dgm:pt modelId="{7E40A25E-07D5-4452-8669-BCE2CA237FA6}" type="pres">
      <dgm:prSet presAssocID="{169D957F-B219-403D-B0DE-584F9D274205}" presName="LevelTwoTextNode" presStyleLbl="node2" presStyleIdx="2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364AF-7B3D-4F64-9E64-E023C2CC29EC}" type="pres">
      <dgm:prSet presAssocID="{169D957F-B219-403D-B0DE-584F9D274205}" presName="level3hierChild" presStyleCnt="0"/>
      <dgm:spPr/>
      <dgm:t>
        <a:bodyPr/>
        <a:lstStyle/>
        <a:p>
          <a:endParaRPr lang="en-US"/>
        </a:p>
      </dgm:t>
    </dgm:pt>
    <dgm:pt modelId="{D3F7D388-333B-406B-B3F9-DABFD0E0BE12}" type="pres">
      <dgm:prSet presAssocID="{09B24BC3-7408-4823-BA4A-717CE386A71D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D581719D-F063-443E-97F4-CBA2ED0C5B05}" type="pres">
      <dgm:prSet presAssocID="{09B24BC3-7408-4823-BA4A-717CE386A71D}" presName="connTx" presStyleLbl="parChTrans1D2" presStyleIdx="3" presStyleCnt="6"/>
      <dgm:spPr/>
      <dgm:t>
        <a:bodyPr/>
        <a:lstStyle/>
        <a:p>
          <a:endParaRPr lang="en-US"/>
        </a:p>
      </dgm:t>
    </dgm:pt>
    <dgm:pt modelId="{A715F267-A262-4E39-AD08-E84D4341747B}" type="pres">
      <dgm:prSet presAssocID="{3853EF0F-7F69-4F59-84A6-1B42103E76E4}" presName="root2" presStyleCnt="0"/>
      <dgm:spPr/>
      <dgm:t>
        <a:bodyPr/>
        <a:lstStyle/>
        <a:p>
          <a:endParaRPr lang="en-US"/>
        </a:p>
      </dgm:t>
    </dgm:pt>
    <dgm:pt modelId="{92990DA6-A059-4EAE-8835-2DB975A1C553}" type="pres">
      <dgm:prSet presAssocID="{3853EF0F-7F69-4F59-84A6-1B42103E76E4}" presName="LevelTwoTextNode" presStyleLbl="node2" presStyleIdx="3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DEB45-4CAD-48F9-9D7D-1CBE5A29D6BD}" type="pres">
      <dgm:prSet presAssocID="{3853EF0F-7F69-4F59-84A6-1B42103E76E4}" presName="level3hierChild" presStyleCnt="0"/>
      <dgm:spPr/>
      <dgm:t>
        <a:bodyPr/>
        <a:lstStyle/>
        <a:p>
          <a:endParaRPr lang="en-US"/>
        </a:p>
      </dgm:t>
    </dgm:pt>
    <dgm:pt modelId="{C3686D4B-FF21-460A-895B-9F12060DFD80}" type="pres">
      <dgm:prSet presAssocID="{4B65BB13-BBBD-4E54-B866-E8B6A03AC96B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0315019-C186-46BF-817A-67F7909E9764}" type="pres">
      <dgm:prSet presAssocID="{4B65BB13-BBBD-4E54-B866-E8B6A03AC96B}" presName="connTx" presStyleLbl="parChTrans1D2" presStyleIdx="4" presStyleCnt="6"/>
      <dgm:spPr/>
      <dgm:t>
        <a:bodyPr/>
        <a:lstStyle/>
        <a:p>
          <a:endParaRPr lang="en-US"/>
        </a:p>
      </dgm:t>
    </dgm:pt>
    <dgm:pt modelId="{D06DF6C3-7600-479D-AB8C-12F62E0F16EE}" type="pres">
      <dgm:prSet presAssocID="{DF440975-2099-4F8E-AC1A-E51A11C7F734}" presName="root2" presStyleCnt="0"/>
      <dgm:spPr/>
      <dgm:t>
        <a:bodyPr/>
        <a:lstStyle/>
        <a:p>
          <a:endParaRPr lang="en-US"/>
        </a:p>
      </dgm:t>
    </dgm:pt>
    <dgm:pt modelId="{618367D3-A3D2-4615-A2C8-B5FBB24D9791}" type="pres">
      <dgm:prSet presAssocID="{DF440975-2099-4F8E-AC1A-E51A11C7F734}" presName="LevelTwoTextNode" presStyleLbl="node2" presStyleIdx="4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CF00A-D03B-45B3-A8AD-510F2A694734}" type="pres">
      <dgm:prSet presAssocID="{DF440975-2099-4F8E-AC1A-E51A11C7F734}" presName="level3hierChild" presStyleCnt="0"/>
      <dgm:spPr/>
      <dgm:t>
        <a:bodyPr/>
        <a:lstStyle/>
        <a:p>
          <a:endParaRPr lang="en-US"/>
        </a:p>
      </dgm:t>
    </dgm:pt>
    <dgm:pt modelId="{49A6DF40-673E-4DC5-992D-E4DE5AEC107C}" type="pres">
      <dgm:prSet presAssocID="{E984ADB2-858F-4BF9-B790-4BB440440BB9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8736DB3B-9301-4C43-82C9-0050F045BB59}" type="pres">
      <dgm:prSet presAssocID="{E984ADB2-858F-4BF9-B790-4BB440440BB9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00D3CF9-CADE-4BCB-BC34-06FC699A4CA8}" type="pres">
      <dgm:prSet presAssocID="{24D2F9F9-CF32-4123-9ED4-2B6B433C33FB}" presName="root2" presStyleCnt="0"/>
      <dgm:spPr/>
      <dgm:t>
        <a:bodyPr/>
        <a:lstStyle/>
        <a:p>
          <a:endParaRPr lang="en-US"/>
        </a:p>
      </dgm:t>
    </dgm:pt>
    <dgm:pt modelId="{A06E3159-F4AA-4A5D-A9ED-33AC2E3DA964}" type="pres">
      <dgm:prSet presAssocID="{24D2F9F9-CF32-4123-9ED4-2B6B433C33FB}" presName="LevelTwoTextNode" presStyleLbl="node2" presStyleIdx="5" presStyleCnt="6" custScaleX="14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0C7AE-8B24-409B-90C5-E930C8581783}" type="pres">
      <dgm:prSet presAssocID="{24D2F9F9-CF32-4123-9ED4-2B6B433C33FB}" presName="level3hierChild" presStyleCnt="0"/>
      <dgm:spPr/>
      <dgm:t>
        <a:bodyPr/>
        <a:lstStyle/>
        <a:p>
          <a:endParaRPr lang="en-US"/>
        </a:p>
      </dgm:t>
    </dgm:pt>
  </dgm:ptLst>
  <dgm:cxnLst>
    <dgm:cxn modelId="{084E54A8-1FD0-41A3-B95F-FCF3FA1211B9}" type="presOf" srcId="{24D2F9F9-CF32-4123-9ED4-2B6B433C33FB}" destId="{A06E3159-F4AA-4A5D-A9ED-33AC2E3DA964}" srcOrd="0" destOrd="0" presId="urn:microsoft.com/office/officeart/2008/layout/HorizontalMultiLevelHierarchy"/>
    <dgm:cxn modelId="{0918A22B-320B-406B-A453-922006241C3A}" srcId="{1604DD92-D63E-48ED-A177-0EB7E4C32B67}" destId="{24D2F9F9-CF32-4123-9ED4-2B6B433C33FB}" srcOrd="5" destOrd="0" parTransId="{E984ADB2-858F-4BF9-B790-4BB440440BB9}" sibTransId="{5179A136-84A2-4FF3-B3DF-47B4B96038E2}"/>
    <dgm:cxn modelId="{C31DDEDD-B7F2-4D9E-88FD-9BAEFE37ED98}" type="presOf" srcId="{4B65BB13-BBBD-4E54-B866-E8B6A03AC96B}" destId="{80315019-C186-46BF-817A-67F7909E9764}" srcOrd="1" destOrd="0" presId="urn:microsoft.com/office/officeart/2008/layout/HorizontalMultiLevelHierarchy"/>
    <dgm:cxn modelId="{B2F5A7E6-1BB2-46C8-A513-DE4F574B93B3}" type="presOf" srcId="{4889C8D8-798C-4C4D-A415-BE5DF2324745}" destId="{19233017-B02E-413C-ACF6-1038D13623CF}" srcOrd="1" destOrd="0" presId="urn:microsoft.com/office/officeart/2008/layout/HorizontalMultiLevelHierarchy"/>
    <dgm:cxn modelId="{2B193ACA-E71D-48DE-98E4-DC874D3941C0}" type="presOf" srcId="{A661DD33-89CC-45BB-BA91-C6211FD1ED9A}" destId="{552B2A45-0357-4911-B8FD-F8C7F3D28497}" srcOrd="1" destOrd="0" presId="urn:microsoft.com/office/officeart/2008/layout/HorizontalMultiLevelHierarchy"/>
    <dgm:cxn modelId="{8161BF91-5DF8-4EA0-99C5-5FA65A0BB4A6}" type="presOf" srcId="{169D957F-B219-403D-B0DE-584F9D274205}" destId="{7E40A25E-07D5-4452-8669-BCE2CA237FA6}" srcOrd="0" destOrd="0" presId="urn:microsoft.com/office/officeart/2008/layout/HorizontalMultiLevelHierarchy"/>
    <dgm:cxn modelId="{057597C3-09BE-4C57-A342-E4F27954EB7B}" type="presOf" srcId="{4B65BB13-BBBD-4E54-B866-E8B6A03AC96B}" destId="{C3686D4B-FF21-460A-895B-9F12060DFD80}" srcOrd="0" destOrd="0" presId="urn:microsoft.com/office/officeart/2008/layout/HorizontalMultiLevelHierarchy"/>
    <dgm:cxn modelId="{92655C8F-05F6-4D6B-AA11-541E8C560DAF}" type="presOf" srcId="{9F5FE1D8-C350-4CFC-B870-8A8C45377031}" destId="{2D9A3018-336E-4E0C-9E57-19AA2C888292}" srcOrd="1" destOrd="0" presId="urn:microsoft.com/office/officeart/2008/layout/HorizontalMultiLevelHierarchy"/>
    <dgm:cxn modelId="{6CA31990-CEB4-4DE4-87F8-54E285F0AB6F}" srcId="{1604DD92-D63E-48ED-A177-0EB7E4C32B67}" destId="{3853EF0F-7F69-4F59-84A6-1B42103E76E4}" srcOrd="3" destOrd="0" parTransId="{09B24BC3-7408-4823-BA4A-717CE386A71D}" sibTransId="{3EFA8F19-261D-410D-BF27-C10126E16482}"/>
    <dgm:cxn modelId="{FB31A3F9-371C-457A-96C5-DD7162D75D7E}" srcId="{1604DD92-D63E-48ED-A177-0EB7E4C32B67}" destId="{B16D1FB5-5E17-4A18-8DE1-248E0AD0B9F3}" srcOrd="0" destOrd="0" parTransId="{4889C8D8-798C-4C4D-A415-BE5DF2324745}" sibTransId="{3CD50EE6-41D1-49B0-9BF4-E4BFCE70770A}"/>
    <dgm:cxn modelId="{69839A36-A913-4172-BAA9-CEA8854447B6}" type="presOf" srcId="{E984ADB2-858F-4BF9-B790-4BB440440BB9}" destId="{8736DB3B-9301-4C43-82C9-0050F045BB59}" srcOrd="1" destOrd="0" presId="urn:microsoft.com/office/officeart/2008/layout/HorizontalMultiLevelHierarchy"/>
    <dgm:cxn modelId="{2F978976-C7BA-45AC-A9DE-BCF55D52DA10}" srcId="{F8299E85-751F-44C8-8940-91356A480D0F}" destId="{1604DD92-D63E-48ED-A177-0EB7E4C32B67}" srcOrd="0" destOrd="0" parTransId="{85236BA4-6543-45CD-8A32-3742A4A70220}" sibTransId="{17960C25-ABA3-4CD0-BE11-28F83B0CF5B8}"/>
    <dgm:cxn modelId="{A73F17AA-F82C-4C67-B9D8-AE5F08CC9B1E}" type="presOf" srcId="{1604DD92-D63E-48ED-A177-0EB7E4C32B67}" destId="{DD83E00D-64DD-45DD-95FE-799B78F97B81}" srcOrd="0" destOrd="0" presId="urn:microsoft.com/office/officeart/2008/layout/HorizontalMultiLevelHierarchy"/>
    <dgm:cxn modelId="{EFE9841C-E3AA-4EAD-87D3-6B0747393191}" type="presOf" srcId="{09B24BC3-7408-4823-BA4A-717CE386A71D}" destId="{D581719D-F063-443E-97F4-CBA2ED0C5B05}" srcOrd="1" destOrd="0" presId="urn:microsoft.com/office/officeart/2008/layout/HorizontalMultiLevelHierarchy"/>
    <dgm:cxn modelId="{2CF6A8A9-D222-4FA8-920E-4BD20A6D7F21}" type="presOf" srcId="{DF440975-2099-4F8E-AC1A-E51A11C7F734}" destId="{618367D3-A3D2-4615-A2C8-B5FBB24D9791}" srcOrd="0" destOrd="0" presId="urn:microsoft.com/office/officeart/2008/layout/HorizontalMultiLevelHierarchy"/>
    <dgm:cxn modelId="{DEFF114E-3216-4506-9F16-4C1F209FA30B}" type="presOf" srcId="{B16D1FB5-5E17-4A18-8DE1-248E0AD0B9F3}" destId="{BB56B570-C881-405F-8CFF-78FD30063536}" srcOrd="0" destOrd="0" presId="urn:microsoft.com/office/officeart/2008/layout/HorizontalMultiLevelHierarchy"/>
    <dgm:cxn modelId="{DBD763BA-B0DB-47B1-868E-C8CFFEBA642A}" type="presOf" srcId="{4889C8D8-798C-4C4D-A415-BE5DF2324745}" destId="{3B051672-7486-4AB3-B16F-8D565AE57041}" srcOrd="0" destOrd="0" presId="urn:microsoft.com/office/officeart/2008/layout/HorizontalMultiLevelHierarchy"/>
    <dgm:cxn modelId="{DC1ABC89-3348-419F-B9B1-ACF9FF9AFD71}" type="presOf" srcId="{3853EF0F-7F69-4F59-84A6-1B42103E76E4}" destId="{92990DA6-A059-4EAE-8835-2DB975A1C553}" srcOrd="0" destOrd="0" presId="urn:microsoft.com/office/officeart/2008/layout/HorizontalMultiLevelHierarchy"/>
    <dgm:cxn modelId="{0912523C-A68E-445A-BAC5-D1FC26B0AA11}" srcId="{1604DD92-D63E-48ED-A177-0EB7E4C32B67}" destId="{DF440975-2099-4F8E-AC1A-E51A11C7F734}" srcOrd="4" destOrd="0" parTransId="{4B65BB13-BBBD-4E54-B866-E8B6A03AC96B}" sibTransId="{2FAAAE99-F902-4ED8-AA25-7E97E996C114}"/>
    <dgm:cxn modelId="{330EA990-F0DA-4AFF-8620-6E59277835B1}" type="presOf" srcId="{F8299E85-751F-44C8-8940-91356A480D0F}" destId="{7D76F644-E40D-4E09-981C-2A78E2107AD7}" srcOrd="0" destOrd="0" presId="urn:microsoft.com/office/officeart/2008/layout/HorizontalMultiLevelHierarchy"/>
    <dgm:cxn modelId="{F771BBCA-D676-439E-AB79-26A628EB95C1}" type="presOf" srcId="{E984ADB2-858F-4BF9-B790-4BB440440BB9}" destId="{49A6DF40-673E-4DC5-992D-E4DE5AEC107C}" srcOrd="0" destOrd="0" presId="urn:microsoft.com/office/officeart/2008/layout/HorizontalMultiLevelHierarchy"/>
    <dgm:cxn modelId="{1A43F93D-BB1E-47C8-A8E6-D536A123B626}" type="presOf" srcId="{9F5FE1D8-C350-4CFC-B870-8A8C45377031}" destId="{93EC32A7-8E34-4CCC-8821-AD9BB60A646E}" srcOrd="0" destOrd="0" presId="urn:microsoft.com/office/officeart/2008/layout/HorizontalMultiLevelHierarchy"/>
    <dgm:cxn modelId="{BD53CFB7-3E01-4280-8A79-ABEE47740F96}" srcId="{1604DD92-D63E-48ED-A177-0EB7E4C32B67}" destId="{169D957F-B219-403D-B0DE-584F9D274205}" srcOrd="2" destOrd="0" parTransId="{A661DD33-89CC-45BB-BA91-C6211FD1ED9A}" sibTransId="{0B8D823D-ED6C-41B4-ACBE-8CBE72F9B871}"/>
    <dgm:cxn modelId="{A183CAF8-BF9D-45BA-BBE4-47B7FF3F30AD}" type="presOf" srcId="{09B24BC3-7408-4823-BA4A-717CE386A71D}" destId="{D3F7D388-333B-406B-B3F9-DABFD0E0BE12}" srcOrd="0" destOrd="0" presId="urn:microsoft.com/office/officeart/2008/layout/HorizontalMultiLevelHierarchy"/>
    <dgm:cxn modelId="{43FBEB9F-118E-46A6-BC44-5BDE8206CD9B}" type="presOf" srcId="{A661DD33-89CC-45BB-BA91-C6211FD1ED9A}" destId="{BDD54DD1-49B9-41B1-B59E-BB9ECEDD121D}" srcOrd="0" destOrd="0" presId="urn:microsoft.com/office/officeart/2008/layout/HorizontalMultiLevelHierarchy"/>
    <dgm:cxn modelId="{CFF2DABA-8324-40FA-9CBD-468FBB1A6A21}" type="presOf" srcId="{CA9570FC-15A3-4650-9915-A98B24FC8671}" destId="{1205C88B-DF33-4295-9847-B587DAE27025}" srcOrd="0" destOrd="0" presId="urn:microsoft.com/office/officeart/2008/layout/HorizontalMultiLevelHierarchy"/>
    <dgm:cxn modelId="{3A9B85F9-DC5F-47FB-B8A6-C776A74042FF}" srcId="{1604DD92-D63E-48ED-A177-0EB7E4C32B67}" destId="{CA9570FC-15A3-4650-9915-A98B24FC8671}" srcOrd="1" destOrd="0" parTransId="{9F5FE1D8-C350-4CFC-B870-8A8C45377031}" sibTransId="{A23F8D92-990A-4A8A-8046-771099F14E2B}"/>
    <dgm:cxn modelId="{8E7FDDF5-3430-4809-95FA-13AE217A2E8E}" type="presParOf" srcId="{7D76F644-E40D-4E09-981C-2A78E2107AD7}" destId="{A9F19A1F-3083-4C53-92EC-5004F627CF82}" srcOrd="0" destOrd="0" presId="urn:microsoft.com/office/officeart/2008/layout/HorizontalMultiLevelHierarchy"/>
    <dgm:cxn modelId="{BD46F580-19EE-48FB-9493-3503A51D1403}" type="presParOf" srcId="{A9F19A1F-3083-4C53-92EC-5004F627CF82}" destId="{DD83E00D-64DD-45DD-95FE-799B78F97B81}" srcOrd="0" destOrd="0" presId="urn:microsoft.com/office/officeart/2008/layout/HorizontalMultiLevelHierarchy"/>
    <dgm:cxn modelId="{7EFD2C0C-757E-42DA-919F-C0BB1A67E6A7}" type="presParOf" srcId="{A9F19A1F-3083-4C53-92EC-5004F627CF82}" destId="{B609C470-8C8E-4314-9500-4F1A15F86E6E}" srcOrd="1" destOrd="0" presId="urn:microsoft.com/office/officeart/2008/layout/HorizontalMultiLevelHierarchy"/>
    <dgm:cxn modelId="{91A044E6-D066-48FA-8ABA-723AD90A5157}" type="presParOf" srcId="{B609C470-8C8E-4314-9500-4F1A15F86E6E}" destId="{3B051672-7486-4AB3-B16F-8D565AE57041}" srcOrd="0" destOrd="0" presId="urn:microsoft.com/office/officeart/2008/layout/HorizontalMultiLevelHierarchy"/>
    <dgm:cxn modelId="{DEED24A9-071F-4996-B354-B262C2147AF6}" type="presParOf" srcId="{3B051672-7486-4AB3-B16F-8D565AE57041}" destId="{19233017-B02E-413C-ACF6-1038D13623CF}" srcOrd="0" destOrd="0" presId="urn:microsoft.com/office/officeart/2008/layout/HorizontalMultiLevelHierarchy"/>
    <dgm:cxn modelId="{D98C706D-D873-47EF-9519-C906D2148B49}" type="presParOf" srcId="{B609C470-8C8E-4314-9500-4F1A15F86E6E}" destId="{D99B7EE5-4C0F-4887-90B8-30E6F24414D8}" srcOrd="1" destOrd="0" presId="urn:microsoft.com/office/officeart/2008/layout/HorizontalMultiLevelHierarchy"/>
    <dgm:cxn modelId="{7951C1E5-D8AA-4B50-881D-B270A1FC583D}" type="presParOf" srcId="{D99B7EE5-4C0F-4887-90B8-30E6F24414D8}" destId="{BB56B570-C881-405F-8CFF-78FD30063536}" srcOrd="0" destOrd="0" presId="urn:microsoft.com/office/officeart/2008/layout/HorizontalMultiLevelHierarchy"/>
    <dgm:cxn modelId="{B2099618-DDB9-447B-A37E-BD4751FABA5D}" type="presParOf" srcId="{D99B7EE5-4C0F-4887-90B8-30E6F24414D8}" destId="{B4DCBF14-78EE-45C5-AC62-6CEF99C6F65E}" srcOrd="1" destOrd="0" presId="urn:microsoft.com/office/officeart/2008/layout/HorizontalMultiLevelHierarchy"/>
    <dgm:cxn modelId="{E6C93B80-198C-4376-A609-84736D7E8C57}" type="presParOf" srcId="{B609C470-8C8E-4314-9500-4F1A15F86E6E}" destId="{93EC32A7-8E34-4CCC-8821-AD9BB60A646E}" srcOrd="2" destOrd="0" presId="urn:microsoft.com/office/officeart/2008/layout/HorizontalMultiLevelHierarchy"/>
    <dgm:cxn modelId="{7D9215D8-3977-4032-9DCD-FF59AC68656B}" type="presParOf" srcId="{93EC32A7-8E34-4CCC-8821-AD9BB60A646E}" destId="{2D9A3018-336E-4E0C-9E57-19AA2C888292}" srcOrd="0" destOrd="0" presId="urn:microsoft.com/office/officeart/2008/layout/HorizontalMultiLevelHierarchy"/>
    <dgm:cxn modelId="{BC9E2022-8DB5-4ED4-985F-329FD8DEC03B}" type="presParOf" srcId="{B609C470-8C8E-4314-9500-4F1A15F86E6E}" destId="{17B25645-2F9E-4E61-AFE4-CFCE685B64E5}" srcOrd="3" destOrd="0" presId="urn:microsoft.com/office/officeart/2008/layout/HorizontalMultiLevelHierarchy"/>
    <dgm:cxn modelId="{946283F1-5119-473F-AD18-5DC03F3A57A0}" type="presParOf" srcId="{17B25645-2F9E-4E61-AFE4-CFCE685B64E5}" destId="{1205C88B-DF33-4295-9847-B587DAE27025}" srcOrd="0" destOrd="0" presId="urn:microsoft.com/office/officeart/2008/layout/HorizontalMultiLevelHierarchy"/>
    <dgm:cxn modelId="{2349D6A3-2E4B-4D21-9A98-05605CAADF9F}" type="presParOf" srcId="{17B25645-2F9E-4E61-AFE4-CFCE685B64E5}" destId="{E53B6663-EDB4-4202-BEF2-3F83CE01A8F5}" srcOrd="1" destOrd="0" presId="urn:microsoft.com/office/officeart/2008/layout/HorizontalMultiLevelHierarchy"/>
    <dgm:cxn modelId="{084DC6B0-6A6C-4A52-BEF7-22D64AB5E887}" type="presParOf" srcId="{B609C470-8C8E-4314-9500-4F1A15F86E6E}" destId="{BDD54DD1-49B9-41B1-B59E-BB9ECEDD121D}" srcOrd="4" destOrd="0" presId="urn:microsoft.com/office/officeart/2008/layout/HorizontalMultiLevelHierarchy"/>
    <dgm:cxn modelId="{2EEC44B7-D542-4684-8B77-D0C40D985E17}" type="presParOf" srcId="{BDD54DD1-49B9-41B1-B59E-BB9ECEDD121D}" destId="{552B2A45-0357-4911-B8FD-F8C7F3D28497}" srcOrd="0" destOrd="0" presId="urn:microsoft.com/office/officeart/2008/layout/HorizontalMultiLevelHierarchy"/>
    <dgm:cxn modelId="{6CD01661-8668-4178-8639-CB69AD887A45}" type="presParOf" srcId="{B609C470-8C8E-4314-9500-4F1A15F86E6E}" destId="{0EDB547C-3DA8-4D79-B898-C8F34397FF80}" srcOrd="5" destOrd="0" presId="urn:microsoft.com/office/officeart/2008/layout/HorizontalMultiLevelHierarchy"/>
    <dgm:cxn modelId="{6C880F52-E378-435A-969A-6D9B349171F4}" type="presParOf" srcId="{0EDB547C-3DA8-4D79-B898-C8F34397FF80}" destId="{7E40A25E-07D5-4452-8669-BCE2CA237FA6}" srcOrd="0" destOrd="0" presId="urn:microsoft.com/office/officeart/2008/layout/HorizontalMultiLevelHierarchy"/>
    <dgm:cxn modelId="{08106AD3-22C0-4FB5-82FC-76AF2019D811}" type="presParOf" srcId="{0EDB547C-3DA8-4D79-B898-C8F34397FF80}" destId="{020364AF-7B3D-4F64-9E64-E023C2CC29EC}" srcOrd="1" destOrd="0" presId="urn:microsoft.com/office/officeart/2008/layout/HorizontalMultiLevelHierarchy"/>
    <dgm:cxn modelId="{A393ECEE-2AEA-4348-943D-A9B935705706}" type="presParOf" srcId="{B609C470-8C8E-4314-9500-4F1A15F86E6E}" destId="{D3F7D388-333B-406B-B3F9-DABFD0E0BE12}" srcOrd="6" destOrd="0" presId="urn:microsoft.com/office/officeart/2008/layout/HorizontalMultiLevelHierarchy"/>
    <dgm:cxn modelId="{E12D1FFF-1B7A-46E6-94F0-3BCCE3F4B561}" type="presParOf" srcId="{D3F7D388-333B-406B-B3F9-DABFD0E0BE12}" destId="{D581719D-F063-443E-97F4-CBA2ED0C5B05}" srcOrd="0" destOrd="0" presId="urn:microsoft.com/office/officeart/2008/layout/HorizontalMultiLevelHierarchy"/>
    <dgm:cxn modelId="{636EDEC2-1A17-4332-A95E-E223FE331BE7}" type="presParOf" srcId="{B609C470-8C8E-4314-9500-4F1A15F86E6E}" destId="{A715F267-A262-4E39-AD08-E84D4341747B}" srcOrd="7" destOrd="0" presId="urn:microsoft.com/office/officeart/2008/layout/HorizontalMultiLevelHierarchy"/>
    <dgm:cxn modelId="{8CEBDACD-70BC-4029-9139-A152D096FEEF}" type="presParOf" srcId="{A715F267-A262-4E39-AD08-E84D4341747B}" destId="{92990DA6-A059-4EAE-8835-2DB975A1C553}" srcOrd="0" destOrd="0" presId="urn:microsoft.com/office/officeart/2008/layout/HorizontalMultiLevelHierarchy"/>
    <dgm:cxn modelId="{6EE92B86-C86F-4E61-88A4-23677AF8A1F8}" type="presParOf" srcId="{A715F267-A262-4E39-AD08-E84D4341747B}" destId="{CA9DEB45-4CAD-48F9-9D7D-1CBE5A29D6BD}" srcOrd="1" destOrd="0" presId="urn:microsoft.com/office/officeart/2008/layout/HorizontalMultiLevelHierarchy"/>
    <dgm:cxn modelId="{C4BAA1FD-6722-48E9-AD31-238EEBAA4BFA}" type="presParOf" srcId="{B609C470-8C8E-4314-9500-4F1A15F86E6E}" destId="{C3686D4B-FF21-460A-895B-9F12060DFD80}" srcOrd="8" destOrd="0" presId="urn:microsoft.com/office/officeart/2008/layout/HorizontalMultiLevelHierarchy"/>
    <dgm:cxn modelId="{CEE2679E-F22D-4392-AB35-97E7C7957254}" type="presParOf" srcId="{C3686D4B-FF21-460A-895B-9F12060DFD80}" destId="{80315019-C186-46BF-817A-67F7909E9764}" srcOrd="0" destOrd="0" presId="urn:microsoft.com/office/officeart/2008/layout/HorizontalMultiLevelHierarchy"/>
    <dgm:cxn modelId="{3DE08ED5-4324-4386-A645-9A36E8FE71A8}" type="presParOf" srcId="{B609C470-8C8E-4314-9500-4F1A15F86E6E}" destId="{D06DF6C3-7600-479D-AB8C-12F62E0F16EE}" srcOrd="9" destOrd="0" presId="urn:microsoft.com/office/officeart/2008/layout/HorizontalMultiLevelHierarchy"/>
    <dgm:cxn modelId="{7A591741-B89C-4DE1-9A29-D8AAC7638BB1}" type="presParOf" srcId="{D06DF6C3-7600-479D-AB8C-12F62E0F16EE}" destId="{618367D3-A3D2-4615-A2C8-B5FBB24D9791}" srcOrd="0" destOrd="0" presId="urn:microsoft.com/office/officeart/2008/layout/HorizontalMultiLevelHierarchy"/>
    <dgm:cxn modelId="{2C60AB4D-C1DE-43A3-B0D5-630E6497D292}" type="presParOf" srcId="{D06DF6C3-7600-479D-AB8C-12F62E0F16EE}" destId="{0E8CF00A-D03B-45B3-A8AD-510F2A694734}" srcOrd="1" destOrd="0" presId="urn:microsoft.com/office/officeart/2008/layout/HorizontalMultiLevelHierarchy"/>
    <dgm:cxn modelId="{BD54354A-C2AF-46CB-911A-4D22F5123D14}" type="presParOf" srcId="{B609C470-8C8E-4314-9500-4F1A15F86E6E}" destId="{49A6DF40-673E-4DC5-992D-E4DE5AEC107C}" srcOrd="10" destOrd="0" presId="urn:microsoft.com/office/officeart/2008/layout/HorizontalMultiLevelHierarchy"/>
    <dgm:cxn modelId="{741DC481-3C73-4480-BB2E-80D8321A6739}" type="presParOf" srcId="{49A6DF40-673E-4DC5-992D-E4DE5AEC107C}" destId="{8736DB3B-9301-4C43-82C9-0050F045BB59}" srcOrd="0" destOrd="0" presId="urn:microsoft.com/office/officeart/2008/layout/HorizontalMultiLevelHierarchy"/>
    <dgm:cxn modelId="{999E5F53-A535-4DC8-8A9B-74C2E05A7FC2}" type="presParOf" srcId="{B609C470-8C8E-4314-9500-4F1A15F86E6E}" destId="{000D3CF9-CADE-4BCB-BC34-06FC699A4CA8}" srcOrd="11" destOrd="0" presId="urn:microsoft.com/office/officeart/2008/layout/HorizontalMultiLevelHierarchy"/>
    <dgm:cxn modelId="{AAC6DF43-0F1C-4EB6-B58E-03A2F6C66292}" type="presParOf" srcId="{000D3CF9-CADE-4BCB-BC34-06FC699A4CA8}" destId="{A06E3159-F4AA-4A5D-A9ED-33AC2E3DA964}" srcOrd="0" destOrd="0" presId="urn:microsoft.com/office/officeart/2008/layout/HorizontalMultiLevelHierarchy"/>
    <dgm:cxn modelId="{76CC34EF-F66F-4638-950E-CFF10867A59D}" type="presParOf" srcId="{000D3CF9-CADE-4BCB-BC34-06FC699A4CA8}" destId="{FCE0C7AE-8B24-409B-90C5-E930C85817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6DF40-673E-4DC5-992D-E4DE5AEC107C}">
      <dsp:nvSpPr>
        <dsp:cNvPr id="0" name=""/>
        <dsp:cNvSpPr/>
      </dsp:nvSpPr>
      <dsp:spPr>
        <a:xfrm>
          <a:off x="1951104" y="2412999"/>
          <a:ext cx="436449" cy="207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2079121"/>
              </a:lnTo>
              <a:lnTo>
                <a:pt x="436449" y="20791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16218" y="3399449"/>
        <a:ext cx="106221" cy="106221"/>
      </dsp:txXfrm>
    </dsp:sp>
    <dsp:sp modelId="{C3686D4B-FF21-460A-895B-9F12060DFD80}">
      <dsp:nvSpPr>
        <dsp:cNvPr id="0" name=""/>
        <dsp:cNvSpPr/>
      </dsp:nvSpPr>
      <dsp:spPr>
        <a:xfrm>
          <a:off x="1951104" y="2412999"/>
          <a:ext cx="436449" cy="1247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1247472"/>
              </a:lnTo>
              <a:lnTo>
                <a:pt x="436449" y="124747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36288" y="3003695"/>
        <a:ext cx="66080" cy="66080"/>
      </dsp:txXfrm>
    </dsp:sp>
    <dsp:sp modelId="{D3F7D388-333B-406B-B3F9-DABFD0E0BE12}">
      <dsp:nvSpPr>
        <dsp:cNvPr id="0" name=""/>
        <dsp:cNvSpPr/>
      </dsp:nvSpPr>
      <dsp:spPr>
        <a:xfrm>
          <a:off x="1951104" y="2412999"/>
          <a:ext cx="436449" cy="41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224" y="0"/>
              </a:lnTo>
              <a:lnTo>
                <a:pt x="218224" y="415824"/>
              </a:lnTo>
              <a:lnTo>
                <a:pt x="436449" y="41582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4258" y="2605841"/>
        <a:ext cx="30141" cy="30141"/>
      </dsp:txXfrm>
    </dsp:sp>
    <dsp:sp modelId="{BDD54DD1-49B9-41B1-B59E-BB9ECEDD121D}">
      <dsp:nvSpPr>
        <dsp:cNvPr id="0" name=""/>
        <dsp:cNvSpPr/>
      </dsp:nvSpPr>
      <dsp:spPr>
        <a:xfrm>
          <a:off x="1951104" y="1997175"/>
          <a:ext cx="436449" cy="415824"/>
        </a:xfrm>
        <a:custGeom>
          <a:avLst/>
          <a:gdLst/>
          <a:ahLst/>
          <a:cxnLst/>
          <a:rect l="0" t="0" r="0" b="0"/>
          <a:pathLst>
            <a:path>
              <a:moveTo>
                <a:pt x="0" y="415824"/>
              </a:moveTo>
              <a:lnTo>
                <a:pt x="218224" y="415824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4258" y="2190017"/>
        <a:ext cx="30141" cy="30141"/>
      </dsp:txXfrm>
    </dsp:sp>
    <dsp:sp modelId="{93EC32A7-8E34-4CCC-8821-AD9BB60A646E}">
      <dsp:nvSpPr>
        <dsp:cNvPr id="0" name=""/>
        <dsp:cNvSpPr/>
      </dsp:nvSpPr>
      <dsp:spPr>
        <a:xfrm>
          <a:off x="1951104" y="1165527"/>
          <a:ext cx="436449" cy="1247472"/>
        </a:xfrm>
        <a:custGeom>
          <a:avLst/>
          <a:gdLst/>
          <a:ahLst/>
          <a:cxnLst/>
          <a:rect l="0" t="0" r="0" b="0"/>
          <a:pathLst>
            <a:path>
              <a:moveTo>
                <a:pt x="0" y="1247472"/>
              </a:moveTo>
              <a:lnTo>
                <a:pt x="218224" y="1247472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36288" y="1756223"/>
        <a:ext cx="66080" cy="66080"/>
      </dsp:txXfrm>
    </dsp:sp>
    <dsp:sp modelId="{3B051672-7486-4AB3-B16F-8D565AE57041}">
      <dsp:nvSpPr>
        <dsp:cNvPr id="0" name=""/>
        <dsp:cNvSpPr/>
      </dsp:nvSpPr>
      <dsp:spPr>
        <a:xfrm>
          <a:off x="1951104" y="333878"/>
          <a:ext cx="436449" cy="2079121"/>
        </a:xfrm>
        <a:custGeom>
          <a:avLst/>
          <a:gdLst/>
          <a:ahLst/>
          <a:cxnLst/>
          <a:rect l="0" t="0" r="0" b="0"/>
          <a:pathLst>
            <a:path>
              <a:moveTo>
                <a:pt x="0" y="2079121"/>
              </a:moveTo>
              <a:lnTo>
                <a:pt x="218224" y="2079121"/>
              </a:lnTo>
              <a:lnTo>
                <a:pt x="218224" y="0"/>
              </a:lnTo>
              <a:lnTo>
                <a:pt x="43644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116218" y="1320328"/>
        <a:ext cx="106221" cy="106221"/>
      </dsp:txXfrm>
    </dsp:sp>
    <dsp:sp modelId="{DD83E00D-64DD-45DD-95FE-799B78F97B81}">
      <dsp:nvSpPr>
        <dsp:cNvPr id="0" name=""/>
        <dsp:cNvSpPr/>
      </dsp:nvSpPr>
      <dsp:spPr>
        <a:xfrm rot="16200000">
          <a:off x="-132393" y="2080340"/>
          <a:ext cx="3501677" cy="665318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Readiness Package</a:t>
          </a:r>
          <a:endParaRPr lang="en-US" sz="3500" kern="1200" dirty="0"/>
        </a:p>
      </dsp:txBody>
      <dsp:txXfrm>
        <a:off x="-132393" y="2080340"/>
        <a:ext cx="3501677" cy="665318"/>
      </dsp:txXfrm>
    </dsp:sp>
    <dsp:sp modelId="{BB56B570-C881-405F-8CFF-78FD30063536}">
      <dsp:nvSpPr>
        <dsp:cNvPr id="0" name=""/>
        <dsp:cNvSpPr/>
      </dsp:nvSpPr>
      <dsp:spPr>
        <a:xfrm>
          <a:off x="2387553" y="1219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Guidance</a:t>
          </a:r>
          <a:endParaRPr lang="en-US" sz="2700" kern="1200" dirty="0"/>
        </a:p>
      </dsp:txBody>
      <dsp:txXfrm>
        <a:off x="2387553" y="1219"/>
        <a:ext cx="3184660" cy="665318"/>
      </dsp:txXfrm>
    </dsp:sp>
    <dsp:sp modelId="{1205C88B-DF33-4295-9847-B587DAE27025}">
      <dsp:nvSpPr>
        <dsp:cNvPr id="0" name=""/>
        <dsp:cNvSpPr/>
      </dsp:nvSpPr>
      <dsp:spPr>
        <a:xfrm>
          <a:off x="2387553" y="832867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Proof of Concepts</a:t>
          </a:r>
          <a:endParaRPr lang="en-US" sz="2700" kern="1200" dirty="0"/>
        </a:p>
      </dsp:txBody>
      <dsp:txXfrm>
        <a:off x="2387553" y="832867"/>
        <a:ext cx="3184660" cy="665318"/>
      </dsp:txXfrm>
    </dsp:sp>
    <dsp:sp modelId="{7E40A25E-07D5-4452-8669-BCE2CA237FA6}">
      <dsp:nvSpPr>
        <dsp:cNvPr id="0" name=""/>
        <dsp:cNvSpPr/>
      </dsp:nvSpPr>
      <dsp:spPr>
        <a:xfrm>
          <a:off x="2387553" y="1664516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Hands-on-labs (HOL)</a:t>
          </a:r>
          <a:endParaRPr lang="en-US" sz="2600" kern="1200" dirty="0"/>
        </a:p>
      </dsp:txBody>
      <dsp:txXfrm>
        <a:off x="2387553" y="1664516"/>
        <a:ext cx="3184660" cy="665318"/>
      </dsp:txXfrm>
    </dsp:sp>
    <dsp:sp modelId="{92990DA6-A059-4EAE-8835-2DB975A1C553}">
      <dsp:nvSpPr>
        <dsp:cNvPr id="0" name=""/>
        <dsp:cNvSpPr/>
      </dsp:nvSpPr>
      <dsp:spPr>
        <a:xfrm>
          <a:off x="2387553" y="2496164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Examples</a:t>
          </a:r>
          <a:endParaRPr lang="en-US" sz="2600" kern="1200" dirty="0"/>
        </a:p>
      </dsp:txBody>
      <dsp:txXfrm>
        <a:off x="2387553" y="2496164"/>
        <a:ext cx="3184660" cy="665318"/>
      </dsp:txXfrm>
    </dsp:sp>
    <dsp:sp modelId="{618367D3-A3D2-4615-A2C8-B5FBB24D9791}">
      <dsp:nvSpPr>
        <dsp:cNvPr id="0" name=""/>
        <dsp:cNvSpPr/>
      </dsp:nvSpPr>
      <dsp:spPr>
        <a:xfrm>
          <a:off x="2387553" y="3327813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Tooling Setup</a:t>
          </a:r>
          <a:endParaRPr lang="en-US" sz="2600" kern="1200" dirty="0"/>
        </a:p>
      </dsp:txBody>
      <dsp:txXfrm>
        <a:off x="2387553" y="3327813"/>
        <a:ext cx="3184660" cy="665318"/>
      </dsp:txXfrm>
    </dsp:sp>
    <dsp:sp modelId="{A06E3159-F4AA-4A5D-A9ED-33AC2E3DA964}">
      <dsp:nvSpPr>
        <dsp:cNvPr id="0" name=""/>
        <dsp:cNvSpPr/>
      </dsp:nvSpPr>
      <dsp:spPr>
        <a:xfrm>
          <a:off x="2387553" y="4159461"/>
          <a:ext cx="3184660" cy="6653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Reference Sites</a:t>
          </a:r>
          <a:endParaRPr lang="en-US" sz="2600" kern="1200" dirty="0"/>
        </a:p>
      </dsp:txBody>
      <dsp:txXfrm>
        <a:off x="2387553" y="4159461"/>
        <a:ext cx="3184660" cy="66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 rot="5400000">
            <a:off x="3735863" y="52450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ZA" sz="1000" dirty="0"/>
          </a:p>
        </p:txBody>
      </p:sp>
      <p:sp>
        <p:nvSpPr>
          <p:cNvPr id="92" name="Rounded Rectangle 91"/>
          <p:cNvSpPr/>
          <p:nvPr/>
        </p:nvSpPr>
        <p:spPr>
          <a:xfrm rot="5400000">
            <a:off x="3659663" y="51688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ZA" sz="1000" dirty="0"/>
          </a:p>
        </p:txBody>
      </p:sp>
      <p:sp>
        <p:nvSpPr>
          <p:cNvPr id="4" name="Rectangle 3"/>
          <p:cNvSpPr/>
          <p:nvPr/>
        </p:nvSpPr>
        <p:spPr>
          <a:xfrm>
            <a:off x="1447800" y="120501"/>
            <a:ext cx="3962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Readiness Package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1828799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Guidance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0356" y="1676400"/>
            <a:ext cx="1676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1021" y="1676400"/>
            <a:ext cx="1676400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12192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Tooling Setup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1660451" y="-92149"/>
            <a:ext cx="1174899" cy="2362200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  <a:endCxn id="4" idx="2"/>
          </p:cNvCxnSpPr>
          <p:nvPr/>
        </p:nvCxnSpPr>
        <p:spPr>
          <a:xfrm rot="16200000" flipV="1">
            <a:off x="5356151" y="-1425649"/>
            <a:ext cx="1174899" cy="5029200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4" idx="2"/>
          </p:cNvCxnSpPr>
          <p:nvPr/>
        </p:nvCxnSpPr>
        <p:spPr>
          <a:xfrm rot="5400000" flipH="1" flipV="1">
            <a:off x="2706329" y="953729"/>
            <a:ext cx="1174899" cy="270444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4" idx="2"/>
          </p:cNvCxnSpPr>
          <p:nvPr/>
        </p:nvCxnSpPr>
        <p:spPr>
          <a:xfrm rot="16200000" flipV="1">
            <a:off x="4556662" y="-626160"/>
            <a:ext cx="1174899" cy="3430221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8992" y="2659967"/>
            <a:ext cx="16764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 </a:t>
            </a:r>
            <a:r>
              <a:rPr lang="en-US" dirty="0" smtClean="0">
                <a:sym typeface="Wingdings" pitchFamily="2" charset="2"/>
              </a:rPr>
              <a:t> TFS</a:t>
            </a:r>
            <a:endParaRPr lang="en-ZA" dirty="0"/>
          </a:p>
        </p:txBody>
      </p:sp>
      <p:sp>
        <p:nvSpPr>
          <p:cNvPr id="24" name="Rectangle 23"/>
          <p:cNvSpPr/>
          <p:nvPr/>
        </p:nvSpPr>
        <p:spPr>
          <a:xfrm>
            <a:off x="3461992" y="3454065"/>
            <a:ext cx="16764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CQ </a:t>
            </a:r>
            <a:r>
              <a:rPr lang="en-US" dirty="0" smtClean="0">
                <a:sym typeface="Wingdings" pitchFamily="2" charset="2"/>
              </a:rPr>
              <a:t> TFS</a:t>
            </a:r>
            <a:endParaRPr lang="en-ZA" dirty="0"/>
          </a:p>
        </p:txBody>
      </p:sp>
      <p:cxnSp>
        <p:nvCxnSpPr>
          <p:cNvPr id="25" name="Elbow Connector 24"/>
          <p:cNvCxnSpPr>
            <a:stCxn id="23" idx="0"/>
            <a:endCxn id="8" idx="2"/>
          </p:cNvCxnSpPr>
          <p:nvPr/>
        </p:nvCxnSpPr>
        <p:spPr>
          <a:xfrm rot="5400000" flipH="1" flipV="1">
            <a:off x="2856591" y="2358002"/>
            <a:ext cx="602567" cy="1364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0"/>
            <a:endCxn id="8" idx="2"/>
          </p:cNvCxnSpPr>
          <p:nvPr/>
        </p:nvCxnSpPr>
        <p:spPr>
          <a:xfrm rot="16200000" flipV="1">
            <a:off x="3031042" y="2184915"/>
            <a:ext cx="1396665" cy="1141636"/>
          </a:xfrm>
          <a:prstGeom prst="bentConnector3">
            <a:avLst>
              <a:gd name="adj1" fmla="val 80777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1" name="Picture 30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2308" y="1385280"/>
            <a:ext cx="374549" cy="501302"/>
          </a:xfrm>
          <a:prstGeom prst="rect">
            <a:avLst/>
          </a:prstGeom>
        </p:spPr>
      </p:pic>
      <p:pic>
        <p:nvPicPr>
          <p:cNvPr id="32" name="Picture 31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2013" y="1360215"/>
            <a:ext cx="412004" cy="551432"/>
          </a:xfrm>
          <a:prstGeom prst="rect">
            <a:avLst/>
          </a:prstGeom>
        </p:spPr>
      </p:pic>
      <p:pic>
        <p:nvPicPr>
          <p:cNvPr id="33" name="Picture 32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2678" y="1360215"/>
            <a:ext cx="412004" cy="551432"/>
          </a:xfrm>
          <a:prstGeom prst="rect">
            <a:avLst/>
          </a:prstGeom>
        </p:spPr>
      </p:pic>
      <p:pic>
        <p:nvPicPr>
          <p:cNvPr id="34" name="Picture 33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5771" y="1371600"/>
            <a:ext cx="374549" cy="501302"/>
          </a:xfrm>
          <a:prstGeom prst="rect">
            <a:avLst/>
          </a:prstGeom>
        </p:spPr>
      </p:pic>
      <p:pic>
        <p:nvPicPr>
          <p:cNvPr id="35" name="Picture 34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0649" y="2438400"/>
            <a:ext cx="412004" cy="551432"/>
          </a:xfrm>
          <a:prstGeom prst="rect">
            <a:avLst/>
          </a:prstGeom>
        </p:spPr>
      </p:pic>
      <p:pic>
        <p:nvPicPr>
          <p:cNvPr id="36" name="Picture 35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4864" y="3200400"/>
            <a:ext cx="412004" cy="551432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 rot="5400000">
            <a:off x="7359427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– TFS Installation Instructions (Obsolete)</a:t>
            </a:r>
            <a:endParaRPr lang="en-ZA" sz="1000" dirty="0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110045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– TFS Getting Started (Obsolete)</a:t>
            </a:r>
            <a:endParaRPr lang="en-ZA" sz="1000" dirty="0"/>
          </a:p>
        </p:txBody>
      </p:sp>
      <p:sp>
        <p:nvSpPr>
          <p:cNvPr id="42" name="Rounded Rectangle 41"/>
          <p:cNvSpPr/>
          <p:nvPr/>
        </p:nvSpPr>
        <p:spPr>
          <a:xfrm rot="5400000">
            <a:off x="6860663" y="3449782"/>
            <a:ext cx="2667000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TFSMigrationShell</a:t>
            </a:r>
            <a:r>
              <a:rPr lang="en-US" sz="1000" dirty="0" smtClean="0"/>
              <a:t> Getting Started</a:t>
            </a:r>
            <a:endParaRPr lang="en-ZA" sz="1000" dirty="0"/>
          </a:p>
        </p:txBody>
      </p:sp>
      <p:grpSp>
        <p:nvGrpSpPr>
          <p:cNvPr id="3" name="Group 61"/>
          <p:cNvGrpSpPr/>
          <p:nvPr/>
        </p:nvGrpSpPr>
        <p:grpSpPr>
          <a:xfrm>
            <a:off x="6354569" y="2209800"/>
            <a:ext cx="1043940" cy="2209800"/>
            <a:chOff x="5257800" y="2057400"/>
            <a:chExt cx="949036" cy="2133600"/>
          </a:xfrm>
        </p:grpSpPr>
        <p:sp>
          <p:nvSpPr>
            <p:cNvPr id="47" name="Rounded Rectangle 46"/>
            <p:cNvSpPr/>
            <p:nvPr/>
          </p:nvSpPr>
          <p:spPr>
            <a:xfrm rot="5400000">
              <a:off x="4783282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Information gathering Templates</a:t>
              </a:r>
              <a:endParaRPr lang="en-ZA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 rot="5400000">
              <a:off x="4533900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Case Study and PR Release  Templates</a:t>
              </a:r>
              <a:endParaRPr lang="en-ZA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 rot="5400000">
              <a:off x="4284518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Use Case Template</a:t>
              </a:r>
              <a:endParaRPr lang="en-ZA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 rot="5400000">
              <a:off x="5046518" y="3030682"/>
              <a:ext cx="2133600" cy="1870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/>
                <a:t>Sample Questionnaire</a:t>
              </a:r>
              <a:endParaRPr lang="en-ZA" sz="1000" dirty="0"/>
            </a:p>
          </p:txBody>
        </p:sp>
      </p:grpSp>
      <p:sp>
        <p:nvSpPr>
          <p:cNvPr id="64" name="Rounded Rectangle 63"/>
          <p:cNvSpPr/>
          <p:nvPr/>
        </p:nvSpPr>
        <p:spPr>
          <a:xfrm rot="5400000">
            <a:off x="-710286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Perforce Migration Guidance</a:t>
            </a:r>
            <a:endParaRPr lang="en-ZA" sz="1000" dirty="0"/>
          </a:p>
        </p:txBody>
      </p:sp>
      <p:sp>
        <p:nvSpPr>
          <p:cNvPr id="65" name="Rounded Rectangle 64"/>
          <p:cNvSpPr/>
          <p:nvPr/>
        </p:nvSpPr>
        <p:spPr>
          <a:xfrm rot="5400000">
            <a:off x="-959668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Ranger </a:t>
            </a:r>
            <a:r>
              <a:rPr lang="en-US" sz="1000" dirty="0" err="1" smtClean="0"/>
              <a:t>BlogTable</a:t>
            </a:r>
            <a:r>
              <a:rPr lang="en-US" sz="1000" dirty="0" smtClean="0"/>
              <a:t> of Contents</a:t>
            </a:r>
            <a:endParaRPr lang="en-ZA" sz="1000" dirty="0"/>
          </a:p>
        </p:txBody>
      </p:sp>
      <p:sp>
        <p:nvSpPr>
          <p:cNvPr id="67" name="Rounded Rectangle 66"/>
          <p:cNvSpPr/>
          <p:nvPr/>
        </p:nvSpPr>
        <p:spPr>
          <a:xfrm rot="5400000">
            <a:off x="-447050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ClearQuest</a:t>
            </a:r>
            <a:r>
              <a:rPr lang="en-US" sz="1000" dirty="0" smtClean="0"/>
              <a:t> Base Migration Guidance</a:t>
            </a:r>
            <a:endParaRPr lang="en-ZA" sz="1000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595746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Migration Guidance</a:t>
            </a:r>
            <a:endParaRPr lang="en-ZA" sz="1000" dirty="0"/>
          </a:p>
        </p:txBody>
      </p:sp>
      <p:sp>
        <p:nvSpPr>
          <p:cNvPr id="70" name="Rounded Rectangle 69"/>
          <p:cNvSpPr/>
          <p:nvPr/>
        </p:nvSpPr>
        <p:spPr>
          <a:xfrm rot="5400000">
            <a:off x="346364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Planning Poster</a:t>
            </a:r>
            <a:endParaRPr lang="en-ZA" sz="1000" dirty="0"/>
          </a:p>
        </p:txBody>
      </p:sp>
      <p:sp>
        <p:nvSpPr>
          <p:cNvPr id="71" name="Rounded Rectangle 70"/>
          <p:cNvSpPr/>
          <p:nvPr/>
        </p:nvSpPr>
        <p:spPr>
          <a:xfrm rot="5400000">
            <a:off x="-207817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ClearCase</a:t>
            </a:r>
            <a:r>
              <a:rPr lang="en-US" sz="1000" dirty="0" smtClean="0"/>
              <a:t> Base Migration Guidance</a:t>
            </a:r>
            <a:endParaRPr lang="en-ZA" sz="1000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858982" y="322118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Migration Guidance Poster</a:t>
            </a:r>
            <a:endParaRPr lang="en-ZA" sz="1000" dirty="0"/>
          </a:p>
        </p:txBody>
      </p:sp>
      <p:sp>
        <p:nvSpPr>
          <p:cNvPr id="73" name="Right Brace 72"/>
          <p:cNvSpPr/>
          <p:nvPr/>
        </p:nvSpPr>
        <p:spPr>
          <a:xfrm rot="16200000">
            <a:off x="948691" y="1108710"/>
            <a:ext cx="160019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ight Brace 73"/>
          <p:cNvSpPr/>
          <p:nvPr/>
        </p:nvSpPr>
        <p:spPr>
          <a:xfrm rot="16200000">
            <a:off x="6775402" y="1600200"/>
            <a:ext cx="167640" cy="10668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ight Brace 74"/>
          <p:cNvSpPr/>
          <p:nvPr/>
        </p:nvSpPr>
        <p:spPr>
          <a:xfrm rot="16200000">
            <a:off x="8337044" y="1721357"/>
            <a:ext cx="166112" cy="8382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ounded Rectangle 77"/>
          <p:cNvSpPr/>
          <p:nvPr/>
        </p:nvSpPr>
        <p:spPr>
          <a:xfrm rot="5400000">
            <a:off x="1924484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to TFS Migration Example Use Case</a:t>
            </a:r>
            <a:endParaRPr lang="en-ZA" sz="1000" dirty="0"/>
          </a:p>
        </p:txBody>
      </p:sp>
      <p:sp>
        <p:nvSpPr>
          <p:cNvPr id="79" name="Right Brace 78"/>
          <p:cNvSpPr/>
          <p:nvPr/>
        </p:nvSpPr>
        <p:spPr>
          <a:xfrm rot="16200000">
            <a:off x="2799054" y="2737783"/>
            <a:ext cx="167641" cy="82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ounded Rectangle 79"/>
          <p:cNvSpPr/>
          <p:nvPr/>
        </p:nvSpPr>
        <p:spPr>
          <a:xfrm rot="5400000">
            <a:off x="3320227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Fields Mapping Definition</a:t>
            </a:r>
            <a:endParaRPr lang="en-ZA" sz="1000" dirty="0"/>
          </a:p>
        </p:txBody>
      </p:sp>
      <p:sp>
        <p:nvSpPr>
          <p:cNvPr id="81" name="Rounded Rectangle 80"/>
          <p:cNvSpPr/>
          <p:nvPr/>
        </p:nvSpPr>
        <p:spPr>
          <a:xfrm rot="5400000">
            <a:off x="3070845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Manual Use Case</a:t>
            </a:r>
            <a:endParaRPr lang="en-ZA" sz="1000" dirty="0"/>
          </a:p>
        </p:txBody>
      </p:sp>
      <p:sp>
        <p:nvSpPr>
          <p:cNvPr id="82" name="Rounded Rectangle 81"/>
          <p:cNvSpPr/>
          <p:nvPr/>
        </p:nvSpPr>
        <p:spPr>
          <a:xfrm rot="5400000">
            <a:off x="2821463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Use Case</a:t>
            </a:r>
            <a:endParaRPr lang="en-ZA" sz="1000" dirty="0"/>
          </a:p>
        </p:txBody>
      </p:sp>
      <p:sp>
        <p:nvSpPr>
          <p:cNvPr id="83" name="Rounded Rectangle 82"/>
          <p:cNvSpPr/>
          <p:nvPr/>
        </p:nvSpPr>
        <p:spPr>
          <a:xfrm rot="5400000">
            <a:off x="3583463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Example CQ </a:t>
            </a:r>
            <a:r>
              <a:rPr lang="en-US" sz="1000" dirty="0" smtClean="0">
                <a:sym typeface="Wingdings" pitchFamily="2" charset="2"/>
              </a:rPr>
              <a:t> TFS </a:t>
            </a:r>
            <a:r>
              <a:rPr lang="en-US" sz="1000" dirty="0" smtClean="0"/>
              <a:t>Configuration Files</a:t>
            </a:r>
            <a:endParaRPr lang="en-ZA" sz="1000" dirty="0"/>
          </a:p>
        </p:txBody>
      </p:sp>
      <p:sp>
        <p:nvSpPr>
          <p:cNvPr id="95" name="Right Brace 94"/>
          <p:cNvSpPr/>
          <p:nvPr/>
        </p:nvSpPr>
        <p:spPr>
          <a:xfrm rot="16200000">
            <a:off x="4198953" y="3225466"/>
            <a:ext cx="167640" cy="1371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ounded Rectangle 101"/>
          <p:cNvSpPr/>
          <p:nvPr/>
        </p:nvSpPr>
        <p:spPr>
          <a:xfrm>
            <a:off x="5592730" y="117764"/>
            <a:ext cx="2209800" cy="187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POC Checklist</a:t>
            </a:r>
            <a:endParaRPr lang="en-ZA" sz="1000" dirty="0"/>
          </a:p>
        </p:txBody>
      </p:sp>
      <p:sp>
        <p:nvSpPr>
          <p:cNvPr id="104" name="Right Brace 103"/>
          <p:cNvSpPr/>
          <p:nvPr/>
        </p:nvSpPr>
        <p:spPr>
          <a:xfrm rot="10800000">
            <a:off x="5440330" y="38100"/>
            <a:ext cx="152400" cy="5715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ounded Rectangle 51"/>
          <p:cNvSpPr/>
          <p:nvPr/>
        </p:nvSpPr>
        <p:spPr>
          <a:xfrm rot="5400000">
            <a:off x="1680447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to TFS Migration Example Use Case</a:t>
            </a:r>
            <a:endParaRPr lang="en-ZA" sz="1000" dirty="0"/>
          </a:p>
        </p:txBody>
      </p:sp>
      <p:sp>
        <p:nvSpPr>
          <p:cNvPr id="54" name="Rounded Rectangle 53"/>
          <p:cNvSpPr/>
          <p:nvPr/>
        </p:nvSpPr>
        <p:spPr>
          <a:xfrm rot="5400000">
            <a:off x="1425720" y="435333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CC  to TFS Best Practice</a:t>
            </a:r>
            <a:endParaRPr lang="en-ZA" sz="1000" dirty="0"/>
          </a:p>
        </p:txBody>
      </p:sp>
      <p:sp>
        <p:nvSpPr>
          <p:cNvPr id="55" name="Rounded Rectangle 54"/>
          <p:cNvSpPr/>
          <p:nvPr/>
        </p:nvSpPr>
        <p:spPr>
          <a:xfrm rot="5400000">
            <a:off x="2551299" y="5092627"/>
            <a:ext cx="243078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CQ to TFS Best Practice</a:t>
            </a:r>
            <a:endParaRPr lang="en-ZA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875005" y="34603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egoe Script" pitchFamily="34" charset="0"/>
              </a:rPr>
              <a:t>Start</a:t>
            </a:r>
          </a:p>
          <a:p>
            <a:r>
              <a:rPr lang="en-US" sz="1400" b="1" dirty="0" smtClean="0">
                <a:latin typeface="Segoe Script" pitchFamily="34" charset="0"/>
              </a:rPr>
              <a:t>here</a:t>
            </a:r>
            <a:endParaRPr lang="en-ZA" sz="1400" b="1" dirty="0">
              <a:latin typeface="Segoe Script" pitchFamily="34" charset="0"/>
            </a:endParaRPr>
          </a:p>
        </p:txBody>
      </p:sp>
      <p:pic>
        <p:nvPicPr>
          <p:cNvPr id="58" name="Picture 57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5381" y="137680"/>
            <a:ext cx="132236" cy="137160"/>
          </a:xfrm>
          <a:prstGeom prst="rect">
            <a:avLst/>
          </a:prstGeom>
        </p:spPr>
      </p:pic>
      <p:pic>
        <p:nvPicPr>
          <p:cNvPr id="59" name="Picture 58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3980" y="3998975"/>
            <a:ext cx="145460" cy="150876"/>
          </a:xfrm>
          <a:prstGeom prst="rect">
            <a:avLst/>
          </a:prstGeom>
        </p:spPr>
      </p:pic>
      <p:pic>
        <p:nvPicPr>
          <p:cNvPr id="60" name="Picture 59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7107" y="3257958"/>
            <a:ext cx="145460" cy="150876"/>
          </a:xfrm>
          <a:prstGeom prst="rect">
            <a:avLst/>
          </a:prstGeom>
        </p:spPr>
      </p:pic>
      <p:pic>
        <p:nvPicPr>
          <p:cNvPr id="62" name="Picture 61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6697" y="2223513"/>
            <a:ext cx="132236" cy="137160"/>
          </a:xfrm>
          <a:prstGeom prst="rect">
            <a:avLst/>
          </a:prstGeom>
        </p:spPr>
      </p:pic>
      <p:pic>
        <p:nvPicPr>
          <p:cNvPr id="63" name="Picture 62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304" y="2223080"/>
            <a:ext cx="132236" cy="137160"/>
          </a:xfrm>
          <a:prstGeom prst="rect">
            <a:avLst/>
          </a:prstGeom>
        </p:spPr>
      </p:pic>
      <p:pic>
        <p:nvPicPr>
          <p:cNvPr id="66" name="Picture 65" descr="Numbered Balls g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015" y="2213938"/>
            <a:ext cx="132236" cy="13716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228666" y="1676400"/>
            <a:ext cx="16764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Templates</a:t>
            </a:r>
            <a:endParaRPr lang="en-Z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" name="Picture 75" descr="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0323" y="1360215"/>
            <a:ext cx="412004" cy="551432"/>
          </a:xfrm>
          <a:prstGeom prst="rect">
            <a:avLst/>
          </a:prstGeom>
        </p:spPr>
      </p:pic>
      <p:cxnSp>
        <p:nvCxnSpPr>
          <p:cNvPr id="86" name="Elbow Connector 85"/>
          <p:cNvCxnSpPr>
            <a:stCxn id="68" idx="0"/>
            <a:endCxn id="4" idx="2"/>
          </p:cNvCxnSpPr>
          <p:nvPr/>
        </p:nvCxnSpPr>
        <p:spPr>
          <a:xfrm rot="16200000" flipV="1">
            <a:off x="3660484" y="270018"/>
            <a:ext cx="1174899" cy="1637866"/>
          </a:xfrm>
          <a:prstGeom prst="bentConnector3">
            <a:avLst>
              <a:gd name="adj1" fmla="val 50000"/>
            </a:avLst>
          </a:prstGeom>
          <a:ln>
            <a:headEnd type="oval" w="lg" len="med"/>
            <a:tailEnd type="oval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4" idx="1"/>
            <a:endCxn id="85" idx="3"/>
          </p:cNvCxnSpPr>
          <p:nvPr/>
        </p:nvCxnSpPr>
        <p:spPr>
          <a:xfrm rot="16200000" flipV="1">
            <a:off x="4512232" y="1091671"/>
            <a:ext cx="706309" cy="7385628"/>
          </a:xfrm>
          <a:prstGeom prst="bentConnector3">
            <a:avLst>
              <a:gd name="adj1" fmla="val -223308"/>
            </a:avLst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 rot="5400000">
            <a:off x="67672" y="3232912"/>
            <a:ext cx="2209800" cy="187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/>
              <a:t>Configuration Guidance</a:t>
            </a:r>
            <a:endParaRPr lang="en-ZA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6081" y="6490156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rgbClr val="C00000"/>
                </a:solidFill>
              </a:rPr>
              <a:t>Refer to Configuration Guidance instead</a:t>
            </a:r>
            <a:endParaRPr lang="en-US" sz="800" i="1" dirty="0">
              <a:solidFill>
                <a:srgbClr val="C0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8473697" y="4800733"/>
            <a:ext cx="184639" cy="489173"/>
          </a:xfrm>
          <a:prstGeom prst="rightBrace">
            <a:avLst>
              <a:gd name="adj1" fmla="val 8333"/>
              <a:gd name="adj2" fmla="val 5159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32666973"/>
              </p:ext>
            </p:extLst>
          </p:nvPr>
        </p:nvGraphicFramePr>
        <p:xfrm>
          <a:off x="1828800" y="6096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0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33D6EFD55FF478686145E9D7CAEC4" ma:contentTypeVersion="0" ma:contentTypeDescription="Create a new document." ma:contentTypeScope="" ma:versionID="6a048f94afd3b2fc6aa9c693dffec9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4EA4C2A-C048-4EB5-A01D-BBDD73388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6DD62-EEFF-450A-8C73-C580ED517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AFD19E6-CF1E-43F3-9071-C965CC2EEEDA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143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14</cp:revision>
  <dcterms:created xsi:type="dcterms:W3CDTF">2006-08-16T00:00:00Z</dcterms:created>
  <dcterms:modified xsi:type="dcterms:W3CDTF">2011-03-14T16:06:30Z</dcterms:modified>
</cp:coreProperties>
</file>