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Raleway Thin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RalewayThin-bold.fntdata"/><Relationship Id="rId12" Type="http://schemas.openxmlformats.org/officeDocument/2006/relationships/font" Target="fonts/Raleway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Thin-boldItalic.fntdata"/><Relationship Id="rId14" Type="http://schemas.openxmlformats.org/officeDocument/2006/relationships/font" Target="fonts/RalewayThin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4407d4b1_5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44407d4b1_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4407d4b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4407d4b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44407d4b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44407d4b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6200" y="1117300"/>
            <a:ext cx="8520600" cy="15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DELHI HACKS 1.0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: AIB HACKS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-60100" y="2778200"/>
            <a:ext cx="88332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aleway Thin"/>
                <a:ea typeface="Raleway Thin"/>
                <a:cs typeface="Raleway Thin"/>
                <a:sym typeface="Raleway Thin"/>
              </a:rPr>
              <a:t>Team Members </a:t>
            </a:r>
            <a:endParaRPr>
              <a:solidFill>
                <a:schemeClr val="accent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aleway Thin"/>
                <a:ea typeface="Raleway Thin"/>
                <a:cs typeface="Raleway Thin"/>
                <a:sym typeface="Raleway Thin"/>
              </a:rPr>
              <a:t>Omkar Mane | Aditya Gurnani | Advait Naik </a:t>
            </a:r>
            <a:endParaRPr>
              <a:solidFill>
                <a:schemeClr val="accent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aleway Thin"/>
                <a:ea typeface="Raleway Thin"/>
                <a:cs typeface="Raleway Thin"/>
                <a:sym typeface="Raleway Thin"/>
              </a:rPr>
              <a:t>   Krish Amesur | Tejas Dhopavkar</a:t>
            </a:r>
            <a:endParaRPr>
              <a:solidFill>
                <a:schemeClr val="accent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432825" y="4219175"/>
            <a:ext cx="3556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 :</a:t>
            </a:r>
            <a:endParaRPr b="1"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ARTIFICIAL INTELLIGENCE</a:t>
            </a:r>
            <a:endParaRPr b="1"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05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PROBLEM  STATEMENT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09400" y="1031175"/>
            <a:ext cx="48906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live video monitoring </a:t>
            </a:r>
            <a:r>
              <a:rPr lang="en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to track students activity during online/offline examination and 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 get a clear view of each student in the frame</a:t>
            </a:r>
            <a:r>
              <a:rPr lang="en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to record their attendance using face recognition and to classify student’s activity as suspicious or normal based on head movement 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and body movement. These recordings can be played back for future references.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50" y="881675"/>
            <a:ext cx="3719549" cy="36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00388" y="284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SYSTEM ARCHITECTURE :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32525" y="839100"/>
            <a:ext cx="54648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0360" l="0" r="0" t="-10360"/>
          <a:stretch/>
        </p:blipFill>
        <p:spPr>
          <a:xfrm>
            <a:off x="151775" y="665975"/>
            <a:ext cx="8804276" cy="4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85800"/>
            <a:ext cx="863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SOLUTION :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47700" y="1167475"/>
            <a:ext cx="54633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will use face recognition for marking student’s attendance even if a student is wearing a mask considering current situation.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next main feature of this software would be that it will track the activity of students appearing for the exams.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will note their actions and based on their actions the system will categorize the activity into suspicious activity or normal activity.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100" y="1029401"/>
            <a:ext cx="3490900" cy="34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