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una página web?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Página web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15325" y="1284350"/>
            <a:ext cx="387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252525"/>
                </a:solidFill>
                <a:highlight>
                  <a:srgbClr val="FFFFFF"/>
                </a:highlight>
              </a:rPr>
              <a:t>Es un documento o información electrónica capaz de contener texto, sonido, vídeo, programas, enlaces, imágenes, y muchas otras cosas, adaptada para la llamada World Wide Web 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25" y="1408325"/>
            <a:ext cx="3830098" cy="22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Diferencia entre página web y sitio web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74975" y="1538725"/>
            <a:ext cx="313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Página Web: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 un documento que contiene texto, gráficos y aparece como información digital en nuestra computadora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03200" y="1538725"/>
            <a:ext cx="313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Sitio Web: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 sitio es la combinación de múltiples páginas web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una aplicación web?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40625"/>
            <a:ext cx="8229900" cy="16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 aplicaciones web reciben este nombre porque se ejecutan en la internet. Es decir que los datos o los archivos en los que trabajas son procesados y almacenados dentro de la web.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25" y="2811127"/>
            <a:ext cx="5181200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¿Todas las páginas web son aplicaciones web?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10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No, para que sea una aplicación web, debe de haber interacción de datos entre el servidor y el navegador, existe un gran cantidad de páginas web estáticas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50" y="2319222"/>
            <a:ext cx="6207175" cy="25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¿Cómo está compuesta una página web?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813300" y="1451925"/>
            <a:ext cx="2734500" cy="29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/>
              <a:t>Front-End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Back-End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475" y="1550225"/>
            <a:ext cx="4787649" cy="24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el Front-End?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52625" y="1434925"/>
            <a:ext cx="2279100" cy="246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50">
                <a:solidFill>
                  <a:srgbClr val="6363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Front-End son todas aquellas tecnologías que están del lado del cliente, es decir, aquellas tecnologías que corren del lado del navegador web, HTML , CSS Y JavaScript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25" y="1434912"/>
            <a:ext cx="3883625" cy="2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el Back-End?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91300" y="1676537"/>
            <a:ext cx="3180600" cy="23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50">
                <a:solidFill>
                  <a:srgbClr val="6363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Back-End son las tecnologías que se encuentran del lado del servidor, es decir, se encarga de interactuar con bases de datos, verificar manejos de sesiones de usuarios, etc.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74" y="1382850"/>
            <a:ext cx="3936275" cy="29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