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0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AE696-DDAB-46AD-9BDB-5FFD497C1E8A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604E-4347-4AAA-A065-D2A30DE4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C1A-64A3-46D4-8901-8155A2FBBC55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BF9B-BB3D-401A-8CAF-F16A425CE0D2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38F2-24ED-41AC-A4F0-DB20612017AF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CD41-C3C0-4EB9-9CEF-CF5BB2B1E5EB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48FF-3E7B-429F-A472-A2932DC22F6A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F86-5CC8-47D6-944F-755803863612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607-B65C-4592-899D-7A9EB6859BE5}" type="datetime1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C7D0-9501-4F89-84B1-748764E16D27}" type="datetime1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350A-4780-4F17-B377-9F1539F2914A}" type="datetime1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488B-37D4-4FE4-A528-7DD26ED4F76A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A7C-53A1-4A78-A3E6-8E2125B033C5}" type="datetime1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2854-F318-41A4-8F96-16688AD34231}" type="datetime1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Praktek Rekayasa Perangkat Lunak Lanjut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Praktek RPL Lanjut Jurusan Teknik Informatika 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Memberikan pengetahuan kepada praktikan tahapan-tahapan dalam pembuatan Perangkat Lunak berbasi objek.</a:t>
            </a:r>
          </a:p>
          <a:p>
            <a:r>
              <a:rPr lang="en-US" dirty="0" smtClean="0"/>
              <a:t>Praktikan bisa menyelesaikan proyek Perangkat Lunak.</a:t>
            </a:r>
          </a:p>
          <a:p>
            <a:r>
              <a:rPr lang="en-US" dirty="0" smtClean="0"/>
              <a:t>Praktikan bisa membiasakan diri untuk menyelesaikan Proyek Perangkat Lunak secara terstruktur baik dalam satu tim maupun individu.</a:t>
            </a:r>
          </a:p>
          <a:p>
            <a:r>
              <a:rPr lang="en-US" dirty="0" smtClean="0"/>
              <a:t>Praktikan bisa menerapkan metodologi Rekayasa pembuatan Perangkat Lunak pada suatu kasus tertentu yang diberikan.</a:t>
            </a:r>
          </a:p>
          <a:p>
            <a:r>
              <a:rPr lang="en-US" dirty="0" smtClean="0"/>
              <a:t>Praktikan dapat membuat dokumen-dokumen yang diperlukan dalam rekayasa perangkat lunak</a:t>
            </a:r>
          </a:p>
          <a:p>
            <a:r>
              <a:rPr lang="en-US" dirty="0" smtClean="0"/>
              <a:t>Membiasakan praktikan untuk menyelesaikan tugas/pekerjaan tepat waktu sesuai yang telah dijadwalkan.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Perkuliahaan meliputi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design menggunakan UML</a:t>
            </a:r>
          </a:p>
          <a:p>
            <a:r>
              <a:rPr lang="en-US" dirty="0" smtClean="0"/>
              <a:t>Pemodelan menggunakan UML</a:t>
            </a:r>
          </a:p>
          <a:p>
            <a:r>
              <a:rPr lang="en-US" dirty="0" smtClean="0"/>
              <a:t>Collaboration dan version control menggunakan git https://github.com/</a:t>
            </a:r>
          </a:p>
          <a:p>
            <a:r>
              <a:rPr lang="en-US" dirty="0" smtClean="0"/>
              <a:t>Aplikasi berbasis objek</a:t>
            </a:r>
          </a:p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613787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SRS</a:t>
            </a:r>
          </a:p>
          <a:p>
            <a:r>
              <a:rPr lang="en-US" dirty="0" smtClean="0"/>
              <a:t>Version Control System (1)</a:t>
            </a:r>
          </a:p>
          <a:p>
            <a:r>
              <a:rPr lang="en-US" dirty="0"/>
              <a:t>Version Control System 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UML (1)</a:t>
            </a:r>
          </a:p>
          <a:p>
            <a:r>
              <a:rPr lang="en-US" dirty="0" smtClean="0"/>
              <a:t>UML (2)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UML (3)</a:t>
            </a:r>
          </a:p>
          <a:p>
            <a:r>
              <a:rPr lang="en-US" dirty="0" smtClean="0"/>
              <a:t>UTS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8587" y="1570037"/>
            <a:ext cx="43016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Review SRS Tugas Besar</a:t>
            </a:r>
          </a:p>
          <a:p>
            <a:r>
              <a:rPr lang="en-US" dirty="0" smtClean="0"/>
              <a:t>UML (4)</a:t>
            </a:r>
          </a:p>
          <a:p>
            <a:r>
              <a:rPr lang="en-US" dirty="0" smtClean="0"/>
              <a:t>UML (5)</a:t>
            </a:r>
          </a:p>
          <a:p>
            <a:r>
              <a:rPr lang="en-US" dirty="0" smtClean="0"/>
              <a:t>UML (6)</a:t>
            </a:r>
          </a:p>
          <a:p>
            <a:r>
              <a:rPr lang="en-US" dirty="0" smtClean="0"/>
              <a:t>QUIZ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Review Tugas Besar</a:t>
            </a:r>
          </a:p>
          <a:p>
            <a:r>
              <a:rPr lang="en-US" dirty="0" smtClean="0"/>
              <a:t>UAS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Gitbase</a:t>
            </a:r>
          </a:p>
          <a:p>
            <a:r>
              <a:rPr lang="en-US" dirty="0" smtClean="0"/>
              <a:t>starUML</a:t>
            </a:r>
          </a:p>
          <a:p>
            <a:r>
              <a:rPr lang="en-US" dirty="0" smtClean="0"/>
              <a:t>Netbeans</a:t>
            </a:r>
          </a:p>
          <a:p>
            <a:r>
              <a:rPr lang="en-US" dirty="0" smtClean="0"/>
              <a:t>jUnit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Mandiri (15%)</a:t>
            </a:r>
          </a:p>
          <a:p>
            <a:pPr lvl="1"/>
            <a:r>
              <a:rPr lang="en-US" dirty="0" smtClean="0"/>
              <a:t>Absensi dan atau Quiz</a:t>
            </a:r>
          </a:p>
          <a:p>
            <a:r>
              <a:rPr lang="en-US" dirty="0" smtClean="0"/>
              <a:t>Terstruktur (15%)</a:t>
            </a:r>
          </a:p>
          <a:p>
            <a:pPr lvl="1"/>
            <a:r>
              <a:rPr lang="en-US" dirty="0" smtClean="0"/>
              <a:t>Tugas-Tugas Praktikum</a:t>
            </a:r>
          </a:p>
          <a:p>
            <a:r>
              <a:rPr lang="en-US" dirty="0" smtClean="0"/>
              <a:t>UTS (30%)</a:t>
            </a:r>
          </a:p>
          <a:p>
            <a:r>
              <a:rPr lang="en-US" dirty="0" smtClean="0"/>
              <a:t>UAS (40%)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Diskusi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C:\Users\Rian Andrian\Pictures\r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79717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Buat Akun di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 </a:t>
            </a:r>
            <a:r>
              <a:rPr lang="en-US" smtClean="0"/>
              <a:t>Git Bash </a:t>
            </a:r>
            <a:r>
              <a:rPr lang="en-US">
                <a:hlinkClick r:id="rId3"/>
              </a:rPr>
              <a:t>http://git-scm.com/downloads</a:t>
            </a:r>
            <a:r>
              <a:rPr lang="en-US"/>
              <a:t>, sesuaikan dengan sistem operasi yang kamu gunakan, kemudian install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</vt:lpstr>
      <vt:lpstr>Objective</vt:lpstr>
      <vt:lpstr>Perkuliahaan meliputi</vt:lpstr>
      <vt:lpstr>Materi</vt:lpstr>
      <vt:lpstr>Tools</vt:lpstr>
      <vt:lpstr>Penilaian</vt:lpstr>
      <vt:lpstr>Diskusi</vt:lpstr>
      <vt:lpstr>Tugas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Andrian</dc:creator>
  <cp:lastModifiedBy>Rian Andrian</cp:lastModifiedBy>
  <cp:revision>8</cp:revision>
  <dcterms:created xsi:type="dcterms:W3CDTF">2014-08-22T08:59:27Z</dcterms:created>
  <dcterms:modified xsi:type="dcterms:W3CDTF">2014-08-28T06:46:55Z</dcterms:modified>
</cp:coreProperties>
</file>