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7.jpeg" ContentType="image/jpeg"/>
  <Override PartName="/ppt/media/image26.jpeg" ContentType="image/jpeg"/>
  <Override PartName="/ppt/media/image10.jpeg" ContentType="image/jpeg"/>
  <Override PartName="/ppt/media/image23.jpeg" ContentType="image/jpeg"/>
  <Override PartName="/ppt/media/image7.jpeg" ContentType="image/jpeg"/>
  <Override PartName="/ppt/media/image2.png" ContentType="image/png"/>
  <Override PartName="/ppt/media/image22.jpeg" ContentType="image/jpeg"/>
  <Override PartName="/ppt/media/image9.jpeg" ContentType="image/jpeg"/>
  <Override PartName="/ppt/media/image5.png" ContentType="image/png"/>
  <Override PartName="/ppt/media/image16.jpeg" ContentType="image/jpeg"/>
  <Override PartName="/ppt/media/image25.png" ContentType="image/png"/>
  <Override PartName="/ppt/media/image24.jpeg" ContentType="image/jpeg"/>
  <Override PartName="/ppt/media/image8.jpeg" ContentType="image/jpeg"/>
  <Override PartName="/ppt/media/image1.png" ContentType="image/png"/>
  <Override PartName="/ppt/media/image19.jpeg" ContentType="image/jpeg"/>
  <Override PartName="/ppt/media/image20.jpeg" ContentType="image/jpeg"/>
  <Override PartName="/ppt/media/image3.png" ContentType="image/png"/>
  <Override PartName="/ppt/media/image4.png" ContentType="image/png"/>
  <Override PartName="/ppt/media/image11.png" ContentType="image/png"/>
  <Override PartName="/ppt/media/image18.jpeg" ContentType="image/jpeg"/>
  <Override PartName="/ppt/media/image28.jpeg" ContentType="image/jpeg"/>
  <Override PartName="/ppt/media/image12.png" ContentType="image/png"/>
  <Override PartName="/ppt/media/image13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15.jpeg" ContentType="image/jpeg"/>
  <Override PartName="/ppt/media/image17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055640"/>
            <a:ext cx="10080000" cy="5032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982560"/>
            <a:ext cx="10080000" cy="7272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986760" y="1915560"/>
            <a:ext cx="82407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520" y="7055640"/>
            <a:ext cx="10077120" cy="5032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6982560"/>
            <a:ext cx="10077120" cy="698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0" y="7055640"/>
            <a:ext cx="10080000" cy="5032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 hidden="1"/>
          <p:cNvSpPr/>
          <p:nvPr/>
        </p:nvSpPr>
        <p:spPr>
          <a:xfrm>
            <a:off x="0" y="6982560"/>
            <a:ext cx="10080000" cy="7272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3"/>
          <p:cNvSpPr/>
          <p:nvPr/>
        </p:nvSpPr>
        <p:spPr>
          <a:xfrm>
            <a:off x="986760" y="1915560"/>
            <a:ext cx="82407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2520" y="7055640"/>
            <a:ext cx="10077120" cy="5032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6982560"/>
            <a:ext cx="10077120" cy="698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6"/>
          <p:cNvSpPr/>
          <p:nvPr/>
        </p:nvSpPr>
        <p:spPr>
          <a:xfrm>
            <a:off x="998280" y="4787640"/>
            <a:ext cx="816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 hidden="1"/>
          <p:cNvSpPr/>
          <p:nvPr/>
        </p:nvSpPr>
        <p:spPr>
          <a:xfrm>
            <a:off x="0" y="7055640"/>
            <a:ext cx="10080000" cy="5032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 hidden="1"/>
          <p:cNvSpPr/>
          <p:nvPr/>
        </p:nvSpPr>
        <p:spPr>
          <a:xfrm>
            <a:off x="0" y="6982560"/>
            <a:ext cx="10080000" cy="7272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3"/>
          <p:cNvSpPr/>
          <p:nvPr/>
        </p:nvSpPr>
        <p:spPr>
          <a:xfrm>
            <a:off x="986760" y="1915560"/>
            <a:ext cx="82407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2520" y="7055640"/>
            <a:ext cx="10077120" cy="5032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"/>
          <p:cNvSpPr/>
          <p:nvPr/>
        </p:nvSpPr>
        <p:spPr>
          <a:xfrm>
            <a:off x="0" y="6982560"/>
            <a:ext cx="10077120" cy="6984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6"/>
          <p:cNvSpPr/>
          <p:nvPr/>
        </p:nvSpPr>
        <p:spPr>
          <a:xfrm>
            <a:off x="998280" y="4787640"/>
            <a:ext cx="816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77600" y="113760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72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504000" y="176796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idea of  software logging in general (and also ROS’s logging) is to allow programs to generate a stream of short text strings called log messages. In ROS, log messages are classified into five groups called severity levels.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93240" y="87120"/>
            <a:ext cx="9986760" cy="31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Be careful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, however, because differences in the way these two streams are buffered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can cause the messages to appear out of order—with DEBUG and INFO messages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appearing later than one might expect—in the result.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You can force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the messages into their natural order by using the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stdbuf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 command to convince standard 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to use line buffering: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stdbuf -oL command &amp;&gt;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6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907200" y="640080"/>
            <a:ext cx="8315640" cy="43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here is how to change logs (on launch file) to show in 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talker_listener.launch: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&lt;launch&gt;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&lt;node name="talker" pkg="rospy_tutorials"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type="talker.py" output="screen" 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&lt;node name="listener" pkg="rospy_tutorials"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type="listener.py" output="screen" 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&lt;/launch&gt;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(Each &lt;node&gt;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tag includes attributes declaring the ROS graph name of the node,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package in which it can be found, and the type of node, which is simply the filename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of the executable program). the output="screen" attributes indicate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that the talker and listener nodes should dump their console outputs to the current console, instead of only to log files. This is a commonly used setting for debugging. once things start working, it is often convenient to remove this attribute so that the console has less noise.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457200"/>
            <a:ext cx="9069480" cy="64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Logs appear also as </a:t>
            </a: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 message on rosout topic-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 addition to appearing on the console, every log message is also published on the topic /rosout 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message type of this topic is rosgraph_msgs/Log.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primary usefulness of the /rosout topic, compared to the console output, is that it includes, in a single stream, log messages from every node in the system.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All of those log messages show up on /rosout , regardless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of where, when, or how their nodes were started, or even which computer they’re running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Since /rosout is just an ordinary topic, you could use: rostopic echo /rosout to see the messages directly.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It is designed to allow any node to publish a log message so that it can be viewed by anyone else on the network. You can think of /rosout as an enhanced print() : instead of just printing a string to the console, you send that string, along with a bunch of useful metadata, to anyone who wants to know about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65640" y="2189520"/>
            <a:ext cx="901872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 well-written ROS node won’t use print() at all, because those printed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strings will be seen only by someone who happens to look at the terminal where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node was started. ROS nodes publish their log messages to /rosout so that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they can be seen by anyone.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simplest way to see /rosout messages is to use this command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rqt_console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It shows log messages from all nodes, one per line,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along with options to hide or highlight messages based on various kinds of filters.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91" descr=""/>
          <p:cNvPicPr/>
          <p:nvPr/>
        </p:nvPicPr>
        <p:blipFill>
          <a:blip r:embed="rId1"/>
          <a:srcRect l="30234" t="39006" r="18953" b="4503"/>
          <a:stretch/>
        </p:blipFill>
        <p:spPr>
          <a:xfrm>
            <a:off x="914400" y="274320"/>
            <a:ext cx="8318880" cy="519840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320760" y="5486400"/>
            <a:ext cx="927828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difference from changing the log level is that changing the logger level prevents log messages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ever being generated at their source, whereas the filters in rqt_console accept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any incoming log messages, and selectively choose not to display some of them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4" descr=""/>
          <p:cNvPicPr/>
          <p:nvPr/>
        </p:nvPicPr>
        <p:blipFill>
          <a:blip r:embed="rId2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46680" y="370440"/>
            <a:ext cx="9069480" cy="67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Logs appear also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entry in a log file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log file generated by the rosout node. this node writes a line to a file with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 like this: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∼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/.ros/log/run_id/rosout.log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can be viewed with any text editor.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run_id is a universally-unique identifier (UUID) which is generated based on your computer’s hardware MAC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the current time when the master is started.an example run_id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57aa1860-d765-11e2-a830-f0def1e189cc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use of this sort of unique identifier makes it possible to distinguish logs from separate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 sessions.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3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41720" y="684360"/>
            <a:ext cx="711720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two easy ways to learn the run_id of the current session: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examine the output generated by roscore . Near the end of this output, you’ll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a line that looks something like this.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setting /run_id to run_id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You can ask the master for the current run_id , using a command like this: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rosparam get /run_id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works because the run_id is stored on the parameter server.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look for the 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 path: ~/home (where catkin_folder is)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press ctrl+h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 we can see all hidden files. Go to .ros/logs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you have all logs from latest (last run) and few days before.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96" descr=""/>
          <p:cNvPicPr/>
          <p:nvPr/>
        </p:nvPicPr>
        <p:blipFill>
          <a:blip r:embed="rId1"/>
          <a:stretch/>
        </p:blipFill>
        <p:spPr>
          <a:xfrm>
            <a:off x="3931920" y="4097880"/>
            <a:ext cx="5468760" cy="31237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More logs...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 logs provide a timeline of events for the Linux operating system, applications, and system, and are a valuable troubleshooting tool when you encounter issues.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they can be found in the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/var/log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directory and subdirectory. There are Linux logs for everything: system, kernel, package managers, boot processes, Xorg, Apache, MySQL. (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cd/var/log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4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Apport 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a log file contains crash log messages, can be found in: /var/log/apport.log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it for: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intercepts crashes right when they happen the first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gathers potentially useful information about the crash and the OS environment,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be automatically invoked for unhandled exceptions in other programming languages (e. g. in Ubuntu this is done for Python),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 be automatically invoked for other problems that can be automatically detected (e. g. Ubuntu automatically detects and reports package installation/upgrade failures from update-manager) -presents a UI that informs the user about the crash and instructs them on how to proceed,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is able to file non-crash bug reports about software, so that developers still get information about package versions, OS version etc.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4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levels are, in order of increasing importance: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FATAL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4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of the most important logs to view is the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syslog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which logs everything but auth-related messages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general messages, as well as system-related information. Essentially, this log stores all activity data across the global system. Ubuntu and other Debian-based systems are stored in Syslog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Picture 4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Severity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  message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DEBUG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        reading header from buffer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 Waiting for all connections to establish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 Less than 5GB of space free on disk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Publisher header did not have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required element: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FATAL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must call ros::init() before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creating the first   NodeHandle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4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5080" y="1561320"/>
            <a:ext cx="9069480" cy="63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DEBUG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messages may be generated very frequently, but are not generally interesting when the program is working correctly.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at the other hand,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FATAL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messages are likely to be very rare but very important, indicating a problem that prevents the program from continuing.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other three levels,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INFO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WARN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, and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ERROR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, represent intermediate degrees of importance between these two extremes.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This variety of severity levels is intended to provide a consistent way to classify and manage log messages (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notice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generating a fatal\debug message will not cause the program to end\ debug your code, they are just a message,in case of fatal error\info for debug, we use those messages to help us control the situation).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565720" y="385560"/>
            <a:ext cx="42822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are the severitys and when to use it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5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79" descr=""/>
          <p:cNvPicPr/>
          <p:nvPr/>
        </p:nvPicPr>
        <p:blipFill>
          <a:blip r:embed="rId1"/>
          <a:srcRect l="25392" t="22023" r="0" b="0"/>
          <a:stretch/>
        </p:blipFill>
        <p:spPr>
          <a:xfrm>
            <a:off x="731520" y="822960"/>
            <a:ext cx="8713440" cy="5118480"/>
          </a:xfrm>
          <a:prstGeom prst="rect">
            <a:avLst/>
          </a:prstGeom>
          <a:ln>
            <a:noFill/>
          </a:ln>
        </p:spPr>
      </p:pic>
      <p:pic>
        <p:nvPicPr>
          <p:cNvPr id="137" name="Picture 80" descr=""/>
          <p:cNvPicPr/>
          <p:nvPr/>
        </p:nvPicPr>
        <p:blipFill>
          <a:blip r:embed="rId2"/>
          <a:stretch/>
        </p:blipFill>
        <p:spPr>
          <a:xfrm>
            <a:off x="7073640" y="5394960"/>
            <a:ext cx="2616840" cy="17406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096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for only one time message instead of multiple messages of the same issue: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82" descr=""/>
          <p:cNvPicPr/>
          <p:nvPr/>
        </p:nvPicPr>
        <p:blipFill>
          <a:blip r:embed="rId1"/>
          <a:srcRect l="23789" t="25802" r="0" b="0"/>
          <a:stretch/>
        </p:blipFill>
        <p:spPr>
          <a:xfrm>
            <a:off x="457920" y="1557360"/>
            <a:ext cx="6307560" cy="345132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731520" y="5150520"/>
            <a:ext cx="438804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or in launch file : &lt;arg name=”debug”  deafult=”true”/&gt;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setting it in your own cpp: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#include &lt;ros/console.h&gt;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ROS_DEBUG("Hello %s", "World");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029200" y="5212080"/>
            <a:ext cx="4936680" cy="16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&lt;ros/console.h&gt;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(int i = 0; i &lt; 10; ++i)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ROS_DEBUG_ONCE("This message  will                     only print once");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6" descr=""/>
          <p:cNvPicPr/>
          <p:nvPr/>
        </p:nvPicPr>
        <p:blipFill>
          <a:blip r:embed="rId2">
            <a:lum bright="22000"/>
          </a:blip>
          <a:stretch/>
        </p:blipFill>
        <p:spPr>
          <a:xfrm>
            <a:off x="6848640" y="6624720"/>
            <a:ext cx="2998440" cy="7146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so..how do we set the severity of the 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48640" y="1737360"/>
            <a:ext cx="9069480" cy="53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default, ROS C++ programs only generate log messages at the INFO level and higher.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are two ways to change it: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the command line: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$rosservice call /node-name/set_logger_level ros.package-name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command calls a service called </a:t>
            </a:r>
            <a:r>
              <a:rPr b="0" i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set_logger_level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which is provided automatically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each 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node-name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the name of the node whose logger level you would like to set.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package-name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the name of the package that owns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parameter is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string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chosen from DEBUG , INFO , WARN , ERROR 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FATAL , naming the logger level to use for that node.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(Note that because this command communicates directly with the node in question, we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cannot use it until after the node is started)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Picture 5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29120" y="803880"/>
            <a:ext cx="9069480" cy="55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also set the sevirity from code for </a:t>
            </a: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specific node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passing the log_level keyword argument to rospy.init_node() when initializing the node.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rospy.init_node('battery_monitor', log_level=rospy.DEBUG)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Following that initialization, the node will print, log, and publish messages that are 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least as severe as rospy.DEBUG (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which is all log messages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 Usually, you would 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such a change temporarily, only while you’re actively debugging a problem with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Picture 3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Where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log appear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371600"/>
            <a:ext cx="9069480" cy="58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a. </a:t>
            </a:r>
            <a:r>
              <a:rPr b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output on the console-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first and most visibly messages are send to console. DEBUG and INFO messages are printed on standard output where as WARN,FATAL and ERROR messages are send to standard error.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distinction here between standard output and standard error is basically irrelevant, unless you want to redirect one or both of these streams to a file or a pipe, in which case it causes some complications.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usual file redirection technique: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command &gt;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redirects standard output, but not standard error. To capture all of the log messages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to the same file, use something like this instead: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command &amp;&gt;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Picture 4" descr=""/>
          <p:cNvPicPr/>
          <p:nvPr/>
        </p:nvPicPr>
        <p:blipFill>
          <a:blip r:embed="rId1">
            <a:lum bright="22000"/>
          </a:blip>
          <a:stretch/>
        </p:blipFill>
        <p:spPr>
          <a:xfrm>
            <a:off x="6501240" y="6564600"/>
            <a:ext cx="3345840" cy="774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2018-10-28T15:24:53Z</dcterms:created>
  <dc:creator>Marina</dc:creator>
  <dc:description/>
  <dc:language>en-US</dc:language>
  <cp:lastModifiedBy/>
  <dcterms:modified xsi:type="dcterms:W3CDTF">2018-11-06T09:46:35Z</dcterms:modified>
  <cp:revision>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