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29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56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42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45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96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49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79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74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35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gotiasuniversit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neeraj-kumar-900b9b3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5" y="3717986"/>
            <a:ext cx="724618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docs-Roboto"/>
              </a:rPr>
              <a:t>Electric Vehicle EDA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90D9F-426A-4D2C-A479-A212EA13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58"/>
            <a:ext cx="12192000" cy="4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347E5B-D03A-424D-AD05-0F7F2F31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783"/>
            <a:ext cx="12192000" cy="35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6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297741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1500" b="1" dirty="0"/>
              <a:t>Background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Currently pursuing </a:t>
            </a:r>
            <a:r>
              <a:rPr lang="en-IN" sz="1500" dirty="0" err="1"/>
              <a:t>B.Tech</a:t>
            </a:r>
            <a:r>
              <a:rPr lang="en-IN" sz="1500" dirty="0"/>
              <a:t> in Computer Science with a focus on acquiring skills in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Why I Want to Learn Data Science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I am passionate about </a:t>
            </a:r>
            <a:r>
              <a:rPr lang="en-IN" sz="1500" dirty="0" err="1"/>
              <a:t>analyzing</a:t>
            </a:r>
            <a:r>
              <a:rPr lang="en-IN" sz="1500" dirty="0"/>
              <a:t> data to extract meaningful insights that can drive impactful decisions. My goal is to build proficiency in data-driven problem solving, and I aim to contribute to innovation through machine learning and AI technologies.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Data science offers a dynamic field where I can apply my mathematical and programming skills to solve real-world problems in various industries.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Any Work Experience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Currently, I do not have formal work experience but have completed multiple personal and academic projects in programming, machine learning, and algorithms, which have strengthened my technical skills.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500" dirty="0"/>
          </a:p>
          <a:p>
            <a:pPr algn="just"/>
            <a:r>
              <a:rPr lang="en-IN" sz="1500" b="1" dirty="0"/>
              <a:t>GitHub and LinkedIn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GitHub: </a:t>
            </a:r>
            <a:r>
              <a:rPr lang="en-IN" sz="1500" dirty="0">
                <a:hlinkClick r:id="rId3"/>
              </a:rPr>
              <a:t>github.com/galgotiasuniversity1</a:t>
            </a:r>
            <a:endParaRPr lang="en-IN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500" dirty="0"/>
              <a:t>LinkedIn: </a:t>
            </a:r>
            <a:r>
              <a:rPr lang="en-IN" sz="1500" dirty="0">
                <a:hlinkClick r:id="rId4"/>
              </a:rPr>
              <a:t>linkedin.com/in/neeraj-kumar-900b9b330</a:t>
            </a:r>
            <a:endParaRPr lang="en-IN" sz="1500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068734" cy="293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 (EDA)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docs-Roboto"/>
              </a:rPr>
              <a:t>Electric Vehicle EDA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data-set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Choropleth using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plotly.express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display the number of EV vehicles based on location. Create a Choropleth using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plotly.express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display the number of EV vehicles based on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Racing Bar Plot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display the animation of EV Make and its count each year.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1500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Objective</a:t>
            </a:r>
            <a:endParaRPr lang="en-US" sz="32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1C854-68DB-4A12-8FC5-4B25726C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6" y="1005666"/>
            <a:ext cx="6417235" cy="51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75739-64FC-4A95-A835-23CF7D81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66" y="1075765"/>
            <a:ext cx="5747985" cy="51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EFB6F3-2EFF-474C-BDB7-37851536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2063"/>
            <a:ext cx="5762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249A0D-2F0F-4F74-8A9A-D4838085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1093374"/>
            <a:ext cx="6199094" cy="46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F4ED53-164A-4C1C-99C7-ACCCB4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18" y="1190628"/>
            <a:ext cx="5502556" cy="523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b="1" i="1" dirty="0">
                <a:solidFill>
                  <a:srgbClr val="FF0000"/>
                </a:solidFill>
              </a:rPr>
              <a:t>Univariate Analysis  Steps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0BD11-EE9D-4CBA-B9F7-55D4B22BA96C}"/>
              </a:ext>
            </a:extLst>
          </p:cNvPr>
          <p:cNvSpPr txBox="1"/>
          <p:nvPr/>
        </p:nvSpPr>
        <p:spPr>
          <a:xfrm>
            <a:off x="4202545" y="5514182"/>
            <a:ext cx="292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Male and Female</a:t>
            </a:r>
          </a:p>
        </p:txBody>
      </p:sp>
      <p:pic>
        <p:nvPicPr>
          <p:cNvPr id="2" name="racing-chart">
            <a:hlinkClick r:id="" action="ppaction://media"/>
            <a:extLst>
              <a:ext uri="{FF2B5EF4-FFF2-40B4-BE49-F238E27FC236}">
                <a16:creationId xmlns:a16="http://schemas.microsoft.com/office/drawing/2014/main" id="{84D0FDAE-BE7A-4435-88B8-9150AE5F6A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73623" y="1078882"/>
            <a:ext cx="9356351" cy="5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244</Words>
  <Application>Microsoft Office PowerPoint</Application>
  <PresentationFormat>Widescreen</PresentationFormat>
  <Paragraphs>31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docs-Roboto</vt:lpstr>
      <vt:lpstr>Calibri</vt:lpstr>
      <vt:lpstr>Libre Baskerville</vt:lpstr>
      <vt:lpstr>Arial</vt:lpstr>
      <vt:lpstr>Lato Black</vt:lpstr>
      <vt:lpstr>Office Theme</vt:lpstr>
      <vt:lpstr>PowerPoint Presentation</vt:lpstr>
      <vt:lpstr>PowerPoint Presentation</vt:lpstr>
      <vt:lpstr>PowerPoint Presentation</vt:lpstr>
      <vt:lpstr>Univariate Analysis  Steps</vt:lpstr>
      <vt:lpstr>Univariate Analysis  Steps</vt:lpstr>
      <vt:lpstr>Univariate Analysis  Steps</vt:lpstr>
      <vt:lpstr>Univariate Analysis  Steps</vt:lpstr>
      <vt:lpstr>Univariate Analysis  Steps</vt:lpstr>
      <vt:lpstr>Univariate Analysis 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new user</cp:lastModifiedBy>
  <cp:revision>6</cp:revision>
  <dcterms:created xsi:type="dcterms:W3CDTF">2021-02-16T05:19:01Z</dcterms:created>
  <dcterms:modified xsi:type="dcterms:W3CDTF">2024-10-03T13:54:56Z</dcterms:modified>
</cp:coreProperties>
</file>