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F0502020204030203" pitchFamily="34" charset="0"/>
      <p:bold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74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35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29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42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16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45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96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49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7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gotiasuniversit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neeraj-kumar-900b9b3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5" y="3717986"/>
            <a:ext cx="724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docs-Roboto"/>
              </a:rPr>
              <a:t>AMCAT EDA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27A-2E8E-40E2-9BDD-42E7B46F09D0}"/>
              </a:ext>
            </a:extLst>
          </p:cNvPr>
          <p:cNvSpPr txBox="1"/>
          <p:nvPr/>
        </p:nvSpPr>
        <p:spPr>
          <a:xfrm>
            <a:off x="5466272" y="1343818"/>
            <a:ext cx="3500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show most of the computer science students just take  computer science but do not study it</a:t>
            </a:r>
          </a:p>
          <a:p>
            <a:endParaRPr lang="en-US" sz="1600" dirty="0"/>
          </a:p>
          <a:p>
            <a:r>
              <a:rPr lang="en-US" sz="1600" dirty="0"/>
              <a:t>Only less than 50% student study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7F44C-C863-4DFE-A859-672037BA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4" y="1179082"/>
            <a:ext cx="4070812" cy="261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CFB4D-AB69-468D-BD15-D6B77F00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2" y="3949557"/>
            <a:ext cx="4070812" cy="26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CAF3F-0437-4790-9DDF-F30A84FF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77" y="1343818"/>
            <a:ext cx="6516009" cy="4163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0BD11-EE9D-4CBA-B9F7-55D4B22BA96C}"/>
              </a:ext>
            </a:extLst>
          </p:cNvPr>
          <p:cNvSpPr txBox="1"/>
          <p:nvPr/>
        </p:nvSpPr>
        <p:spPr>
          <a:xfrm>
            <a:off x="4202545" y="5514182"/>
            <a:ext cx="292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Male and Female</a:t>
            </a:r>
          </a:p>
        </p:txBody>
      </p:sp>
    </p:spTree>
    <p:extLst>
      <p:ext uri="{BB962C8B-B14F-4D97-AF65-F5344CB8AC3E}">
        <p14:creationId xmlns:p14="http://schemas.microsoft.com/office/powerpoint/2010/main" val="74356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130699" y="9861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Questions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 of India article dated Jan 18, 2019 states that “</a:t>
            </a:r>
            <a:r>
              <a:rPr lang="en-I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doing your Computer Science Engineering if you take up jobs as a Programming Analyst, Software Engineer, Hardware Engineer and Associate Engineer you can earn up to 2.5-3 lakhs as a fresh graduate.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Test this claim with the data given to you.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Average Salary for ['programmer analyst', 'software </a:t>
            </a:r>
            <a:r>
              <a:rPr lang="en-IN" sz="1400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eng</a:t>
            </a: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', 'software </a:t>
            </a:r>
            <a:r>
              <a:rPr lang="en-IN" sz="1400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engg</a:t>
            </a: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', 'software </a:t>
            </a:r>
            <a:r>
              <a:rPr lang="en-IN" sz="1400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engineersoftware</a:t>
            </a: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engineere</a:t>
            </a: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', 'software </a:t>
            </a:r>
            <a:r>
              <a:rPr lang="en-IN" sz="1400" b="0" i="0" u="none" strike="noStrike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enginner</a:t>
            </a: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', 'hardware engineer', 'associate engineer']: 332770.7006369427 The claim does not hold true.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relationship between gender and specialization? (i.e. Does the preference of Specialisation depend on the Gender?)</a:t>
            </a:r>
          </a:p>
          <a:p>
            <a:pPr lvl="1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Chi-Square Test: p-value = 1.2453868176976918e-06</a:t>
            </a:r>
          </a:p>
          <a:p>
            <a:pPr lvl="1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There is a significant relationship between Gender and Specialization.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297741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1500" b="1" dirty="0"/>
              <a:t>Background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Currently pursuing </a:t>
            </a:r>
            <a:r>
              <a:rPr lang="en-IN" sz="1500" dirty="0" err="1"/>
              <a:t>B.Tech</a:t>
            </a:r>
            <a:r>
              <a:rPr lang="en-IN" sz="1500" dirty="0"/>
              <a:t> in Computer Science with a focus on acquiring skills in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Why I Want to Learn Data Science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I am passionate about </a:t>
            </a:r>
            <a:r>
              <a:rPr lang="en-IN" sz="1500" dirty="0" err="1"/>
              <a:t>analyzing</a:t>
            </a:r>
            <a:r>
              <a:rPr lang="en-IN" sz="1500" dirty="0"/>
              <a:t> data to extract meaningful insights that can drive impactful decisions. My goal is to build proficiency in data-driven problem solving, and I aim to contribute to innovation through machine learning and AI technologies.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Data science offers a dynamic field where I can apply my mathematical and programming skills to solve real-world problems in various industries.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Any Work Experience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Currently, I do not have formal work experience but have completed multiple personal and academic projects in programming, machine learning, and algorithms, which have strengthened my technical skills.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GitHub and LinkedIn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GitHub: </a:t>
            </a:r>
            <a:r>
              <a:rPr lang="en-IN" sz="1500" dirty="0">
                <a:hlinkClick r:id="rId3"/>
              </a:rPr>
              <a:t>github.com/galgotiasuniversity1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LinkedIn: </a:t>
            </a:r>
            <a:r>
              <a:rPr lang="en-IN" sz="1500" dirty="0">
                <a:hlinkClick r:id="rId4"/>
              </a:rPr>
              <a:t>linkedin.com/in/neeraj-kumar-900b9b330</a:t>
            </a:r>
            <a:endParaRPr lang="en-IN" sz="1500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0687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 (EDA)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AMCAT data-set</a:t>
            </a:r>
            <a:endParaRPr lang="en-IN" sz="1500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Objective</a:t>
            </a:r>
            <a:endParaRPr lang="en-US" sz="32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65521" y="1289935"/>
            <a:ext cx="1006873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 dirty="0"/>
              <a:t>Salary</a:t>
            </a:r>
            <a:r>
              <a:rPr lang="en-IN" sz="1800" dirty="0"/>
              <a:t>:</a:t>
            </a:r>
          </a:p>
          <a:p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Relationship with </a:t>
            </a:r>
            <a:r>
              <a:rPr lang="en-IN" sz="1800" b="1" dirty="0" err="1"/>
              <a:t>CollegeTier</a:t>
            </a:r>
            <a:r>
              <a:rPr lang="en-IN" sz="1800" dirty="0"/>
              <a:t>: </a:t>
            </a:r>
            <a:r>
              <a:rPr lang="en-IN" sz="1800" dirty="0" err="1"/>
              <a:t>Analyze</a:t>
            </a:r>
            <a:r>
              <a:rPr lang="en-IN" sz="1800" dirty="0"/>
              <a:t> how </a:t>
            </a:r>
            <a:r>
              <a:rPr lang="en-IN" sz="1800" b="1" dirty="0"/>
              <a:t>college tier</a:t>
            </a:r>
            <a:r>
              <a:rPr lang="en-IN" sz="1800" dirty="0"/>
              <a:t> (1, 2, etc.) impacts </a:t>
            </a:r>
            <a:r>
              <a:rPr lang="en-IN" sz="1800" b="1" dirty="0"/>
              <a:t>salary</a:t>
            </a:r>
            <a:r>
              <a:rPr lang="en-IN" sz="1800" dirty="0"/>
              <a:t>. Higher-tier colleges may correlate with higher salaries.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Relationship with </a:t>
            </a:r>
            <a:r>
              <a:rPr lang="en-IN" sz="1800" b="1" dirty="0" err="1"/>
              <a:t>GraduationYear</a:t>
            </a:r>
            <a:r>
              <a:rPr lang="en-IN" sz="1800" dirty="0"/>
              <a:t>: Compare </a:t>
            </a:r>
            <a:r>
              <a:rPr lang="en-IN" sz="1800" b="1" dirty="0"/>
              <a:t>salary</a:t>
            </a:r>
            <a:r>
              <a:rPr lang="en-IN" sz="1800" dirty="0"/>
              <a:t> growth trends across different </a:t>
            </a:r>
            <a:r>
              <a:rPr lang="en-IN" sz="1800" b="1" dirty="0"/>
              <a:t>graduation years</a:t>
            </a:r>
            <a:r>
              <a:rPr lang="en-IN" sz="1800" dirty="0"/>
              <a:t> to identify salary inflation or recent graduate salary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Relationship with Specialization and Degree</a:t>
            </a:r>
            <a:r>
              <a:rPr lang="en-IN" sz="1800" dirty="0"/>
              <a:t>: Determine if specific </a:t>
            </a:r>
            <a:r>
              <a:rPr lang="en-IN" sz="1800" b="1" dirty="0"/>
              <a:t>degrees</a:t>
            </a:r>
            <a:r>
              <a:rPr lang="en-IN" sz="1800" dirty="0"/>
              <a:t> or </a:t>
            </a:r>
            <a:r>
              <a:rPr lang="en-IN" sz="1800" b="1" dirty="0"/>
              <a:t>specializations</a:t>
            </a:r>
            <a:r>
              <a:rPr lang="en-IN" sz="1800" dirty="0"/>
              <a:t> lead to higher salaries.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55365" y="407317"/>
            <a:ext cx="6099463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the Data </a:t>
            </a:r>
            <a:endParaRPr lang="en-IN" sz="3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FF3C5-B3BF-44FE-8392-CC38B75A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0" y="866418"/>
            <a:ext cx="5569353" cy="3567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76727A-2E8E-40E2-9BDD-42E7B46F09D0}"/>
              </a:ext>
            </a:extLst>
          </p:cNvPr>
          <p:cNvSpPr txBox="1"/>
          <p:nvPr/>
        </p:nvSpPr>
        <p:spPr>
          <a:xfrm>
            <a:off x="6428509" y="1343818"/>
            <a:ext cx="3500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Salary histogram tells us that less people have more salary and most people have same salary which is true in real life </a:t>
            </a:r>
          </a:p>
        </p:txBody>
      </p:sp>
    </p:spTree>
    <p:extLst>
      <p:ext uri="{BB962C8B-B14F-4D97-AF65-F5344CB8AC3E}">
        <p14:creationId xmlns:p14="http://schemas.microsoft.com/office/powerpoint/2010/main" val="365391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27A-2E8E-40E2-9BDD-42E7B46F09D0}"/>
              </a:ext>
            </a:extLst>
          </p:cNvPr>
          <p:cNvSpPr txBox="1"/>
          <p:nvPr/>
        </p:nvSpPr>
        <p:spPr>
          <a:xfrm>
            <a:off x="6428509" y="1343818"/>
            <a:ext cx="350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show students study more in 10</a:t>
            </a:r>
            <a:r>
              <a:rPr lang="en-US" sz="1600" baseline="30000" dirty="0"/>
              <a:t>th</a:t>
            </a:r>
            <a:r>
              <a:rPr lang="en-US" sz="1600" dirty="0"/>
              <a:t> standard than 12</a:t>
            </a:r>
            <a:r>
              <a:rPr lang="en-US" sz="1600" baseline="30000" dirty="0"/>
              <a:t>th</a:t>
            </a:r>
            <a:r>
              <a:rPr lang="en-US" sz="1600" dirty="0"/>
              <a:t> standard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DA751-8A9F-499E-9C0F-96A2C88B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2" y="1047810"/>
            <a:ext cx="4239959" cy="2746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D3225-C4D1-4042-BA19-45A2AEC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" y="3794261"/>
            <a:ext cx="4399688" cy="28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27A-2E8E-40E2-9BDD-42E7B46F09D0}"/>
              </a:ext>
            </a:extLst>
          </p:cNvPr>
          <p:cNvSpPr txBox="1"/>
          <p:nvPr/>
        </p:nvSpPr>
        <p:spPr>
          <a:xfrm>
            <a:off x="6465455" y="2147382"/>
            <a:ext cx="350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shows very few fails in college and most of the student pass which is opposite of school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2A4C7-DBC4-4A0D-9C53-25185A00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70823"/>
            <a:ext cx="4963103" cy="31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27A-2E8E-40E2-9BDD-42E7B46F09D0}"/>
              </a:ext>
            </a:extLst>
          </p:cNvPr>
          <p:cNvSpPr txBox="1"/>
          <p:nvPr/>
        </p:nvSpPr>
        <p:spPr>
          <a:xfrm>
            <a:off x="5466272" y="1343818"/>
            <a:ext cx="350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English,logical,quant</a:t>
            </a:r>
            <a:r>
              <a:rPr lang="en-US" sz="1600" dirty="0"/>
              <a:t> distribution is similar to normal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DFE37B-61AD-47F1-BBA7-FD36A85B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2" y="914683"/>
            <a:ext cx="3619068" cy="23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6DDA4B-D59C-499B-BC75-95DFB3DD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08" y="3586212"/>
            <a:ext cx="3917724" cy="244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1F4DF-F767-46EE-967D-C903BA214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571" y="3586211"/>
            <a:ext cx="3548562" cy="23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567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Lato Black</vt:lpstr>
      <vt:lpstr>docs-Roboto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Agenda (This should be the PPT flow)  </vt:lpstr>
      <vt:lpstr>Univariate Analysis  Steps</vt:lpstr>
      <vt:lpstr>Univariate Analysis  Steps</vt:lpstr>
      <vt:lpstr>Univariate Analysis  Steps</vt:lpstr>
      <vt:lpstr>Univariate Analysis  Steps</vt:lpstr>
      <vt:lpstr>Univariate Analysis  Steps</vt:lpstr>
      <vt:lpstr>Univariate Analysis  Steps</vt:lpstr>
      <vt:lpstr>Agenda (This should be the PPT flow)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new user</cp:lastModifiedBy>
  <cp:revision>5</cp:revision>
  <dcterms:created xsi:type="dcterms:W3CDTF">2021-02-16T05:19:01Z</dcterms:created>
  <dcterms:modified xsi:type="dcterms:W3CDTF">2024-10-02T19:36:31Z</dcterms:modified>
</cp:coreProperties>
</file>