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5C2A23-08BA-D70E-5373-1633671E8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DD3A27-C2EF-E1C9-A3B3-F8E5622E6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DEF585-D9A9-C721-5D7F-CC3EE56C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55F28B-4ED2-CA49-7B52-B2DBF32B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D40E43-263D-2D9B-C0D7-8BCD02AA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562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BD011F-586E-9DFA-C3D0-7AEE304C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152FE01-39CE-E35C-9F6F-FABB69455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79DE9C-6381-1C69-E92A-142B93A5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2FC480-D0A6-4EC0-2904-4F3A7628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F08103-CB2E-2F05-B3FA-293A4251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40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5512E5F-9B95-EF57-DA96-ACEBD789D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F46D502-7A18-6908-216C-04CF929A7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BCA160-418A-765E-9606-872EE5B4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1BFB02-B4EA-81A5-65DB-D9895578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06DD7F-5164-AD78-E5CC-4992A299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579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FE26C9-2816-E184-5D5B-AB187B64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560FF9-3972-BA27-6A99-34B0909F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23B359-31C8-2C5B-6E53-8A429427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78F759-91D4-87E1-C2FC-210EACCE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033A93-BAE6-9F92-646D-CFC436BD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710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221ADD-599E-AFD6-3444-9A7A9D32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7F3D5C5-5C4D-E2E4-269F-F7EB06853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B87336-0F6A-42C6-241A-DC21FEC9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9F5FE9-6125-F449-462E-E830DF9B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A4FC3A-7573-E6D3-6AE0-B84C908E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08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D9E106-3D1A-4B9A-03C3-7EABE808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3EE42A-441B-FABC-5CA3-E3B547F57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5769922-F9BB-FF4A-C75B-414B10E2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ABB901-57B1-C478-87EE-D2956520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CF95CE-78C8-E214-C7B4-6C1100BC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9917ABD-4C07-EF01-5947-F37A9817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567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6E8240-ABBA-F237-D64E-C89DF57C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69996E-AE2D-2293-2400-45656957B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D272B-17D6-2E72-32E5-79AFB943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9AEFAFB-4A4D-475C-6AA8-4352CDEDC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6A5848A-7541-2010-20F3-68841A7B0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BEDB915-12C8-B0B8-10F1-29F39A4B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1DDF3E9-7848-5018-0AF0-575D6B6B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22598F5-6A84-1DEE-94B2-E2AF5626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18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6DF929-92E8-D807-B17B-05336FF3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AA360BB-9BD0-3523-FE9A-8D91D8B6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01D0A7A-3E68-ABA1-FCE8-194F3CD3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38AC2A-B072-A78F-18FF-37176507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24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BD72F74-7AF0-F42C-A3FF-AE5401D3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A154BED-2FCB-7FC5-6F1D-84B270FA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E9E56BF-942E-5B16-5CB2-482AA13A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183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C76223-4152-1B33-FF88-E1CCD638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9EFBC4-C530-69BF-9A49-79B93727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9FE6E85-9F67-C3E8-7638-DFD8FF6BE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83ED8A7-74D8-D8F7-02D7-7EEAB97E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FAF7D0-5243-82A0-EC28-25EBBF2D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CD288E7-CA71-1F6C-D8E0-8EA3FCA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98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BFF00F-EBD8-153C-8358-508031AD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DC61667-9183-EC39-9BD7-855108B29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3FF04FE-CF4F-445E-4E36-3612719ED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6DD895-280A-F254-F12E-1D31BC41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FC34AA-3172-BA01-2D07-7488427A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DDCAE22-94E2-9556-5734-9A03BA43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3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3BA8AC8-669A-0556-BDC4-D856E98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17BB50-B44D-75AD-CEB2-B36269386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9528B6-A899-5321-AABF-11AB921E7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8216F-E28E-435E-925B-BCA5BD7F84B7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F2DAD1-C8E1-ADC3-6E4D-853FDA2B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422689-0064-9665-83B6-2477992E9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C5355-8B4C-422A-BF9F-4B036DBBB6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91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F1AD0494-5C7C-6A96-87A9-6028647D07D9}"/>
              </a:ext>
            </a:extLst>
          </p:cNvPr>
          <p:cNvGrpSpPr/>
          <p:nvPr/>
        </p:nvGrpSpPr>
        <p:grpSpPr>
          <a:xfrm>
            <a:off x="2990336" y="1607063"/>
            <a:ext cx="2353483" cy="1695622"/>
            <a:chOff x="2310714" y="1582350"/>
            <a:chExt cx="2353483" cy="1695622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34E582A8-07D8-8201-1440-5E5F5C7F007D}"/>
                </a:ext>
              </a:extLst>
            </p:cNvPr>
            <p:cNvSpPr/>
            <p:nvPr/>
          </p:nvSpPr>
          <p:spPr>
            <a:xfrm>
              <a:off x="2310714" y="1606378"/>
              <a:ext cx="2286000" cy="1272746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Esp32</a:t>
              </a:r>
              <a:endParaRPr lang="he-IL" sz="2000" b="1" dirty="0"/>
            </a:p>
          </p:txBody>
        </p:sp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FCD80092-F3A1-9714-5F5D-1CD09C536B8E}"/>
                </a:ext>
              </a:extLst>
            </p:cNvPr>
            <p:cNvSpPr/>
            <p:nvPr/>
          </p:nvSpPr>
          <p:spPr>
            <a:xfrm>
              <a:off x="4361936" y="1705232"/>
              <a:ext cx="123567" cy="1235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EC5CB087-961A-4074-5EA2-B22362BEE9CC}"/>
                </a:ext>
              </a:extLst>
            </p:cNvPr>
            <p:cNvSpPr/>
            <p:nvPr/>
          </p:nvSpPr>
          <p:spPr>
            <a:xfrm>
              <a:off x="4386650" y="2660821"/>
              <a:ext cx="123567" cy="12356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4FA3815E-61B3-F976-2FE9-CD0B2A5E2090}"/>
                </a:ext>
              </a:extLst>
            </p:cNvPr>
            <p:cNvSpPr/>
            <p:nvPr/>
          </p:nvSpPr>
          <p:spPr>
            <a:xfrm>
              <a:off x="4003591" y="2660821"/>
              <a:ext cx="123567" cy="12356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85FBC13A-3982-1248-9A10-6F431BC95577}"/>
                </a:ext>
              </a:extLst>
            </p:cNvPr>
            <p:cNvSpPr/>
            <p:nvPr/>
          </p:nvSpPr>
          <p:spPr>
            <a:xfrm>
              <a:off x="3620532" y="2660821"/>
              <a:ext cx="123567" cy="1235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484201C5-3FDE-56B6-0E2E-28A4D734891F}"/>
                </a:ext>
              </a:extLst>
            </p:cNvPr>
            <p:cNvSpPr txBox="1"/>
            <p:nvPr/>
          </p:nvSpPr>
          <p:spPr>
            <a:xfrm>
              <a:off x="3744099" y="1582350"/>
              <a:ext cx="63190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3.3V</a:t>
              </a:r>
              <a:endParaRPr lang="he-IL" dirty="0"/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10D06B2C-1141-FA76-F294-BA046282C66A}"/>
                </a:ext>
              </a:extLst>
            </p:cNvPr>
            <p:cNvSpPr txBox="1"/>
            <p:nvPr/>
          </p:nvSpPr>
          <p:spPr>
            <a:xfrm>
              <a:off x="3333215" y="2868823"/>
              <a:ext cx="67037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GND</a:t>
              </a:r>
              <a:endParaRPr lang="he-IL" dirty="0"/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3F410350-83C0-E363-3C86-B10D10CEABFE}"/>
                </a:ext>
              </a:extLst>
            </p:cNvPr>
            <p:cNvSpPr txBox="1"/>
            <p:nvPr/>
          </p:nvSpPr>
          <p:spPr>
            <a:xfrm>
              <a:off x="3849610" y="2335426"/>
              <a:ext cx="43152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21</a:t>
              </a:r>
              <a:endParaRPr lang="he-IL" dirty="0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90AB1AB-F243-39EF-1D54-780D47A819C3}"/>
                </a:ext>
              </a:extLst>
            </p:cNvPr>
            <p:cNvSpPr txBox="1"/>
            <p:nvPr/>
          </p:nvSpPr>
          <p:spPr>
            <a:xfrm>
              <a:off x="4232669" y="2908640"/>
              <a:ext cx="43152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22</a:t>
              </a:r>
              <a:endParaRPr lang="he-IL" dirty="0"/>
            </a:p>
          </p:txBody>
        </p:sp>
      </p:grpSp>
      <p:grpSp>
        <p:nvGrpSpPr>
          <p:cNvPr id="50" name="קבוצה 49">
            <a:extLst>
              <a:ext uri="{FF2B5EF4-FFF2-40B4-BE49-F238E27FC236}">
                <a16:creationId xmlns:a16="http://schemas.microsoft.com/office/drawing/2014/main" id="{64139199-A54B-7C6A-981A-CBF41C2AAB99}"/>
              </a:ext>
            </a:extLst>
          </p:cNvPr>
          <p:cNvGrpSpPr/>
          <p:nvPr/>
        </p:nvGrpSpPr>
        <p:grpSpPr>
          <a:xfrm>
            <a:off x="7007994" y="1371599"/>
            <a:ext cx="2160720" cy="1668163"/>
            <a:chOff x="6328372" y="1346886"/>
            <a:chExt cx="2160720" cy="1668163"/>
          </a:xfrm>
        </p:grpSpPr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922B8C6D-008A-1F01-F1C9-DA6EE6D855CF}"/>
                </a:ext>
              </a:extLst>
            </p:cNvPr>
            <p:cNvSpPr/>
            <p:nvPr/>
          </p:nvSpPr>
          <p:spPr>
            <a:xfrm>
              <a:off x="6328372" y="1346886"/>
              <a:ext cx="2160720" cy="1668163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sz="1800" b="1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VL53L0X</a:t>
              </a:r>
              <a:endParaRPr lang="he-IL" b="1" dirty="0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F76483B9-E7B1-18AB-95FF-3C29CF3E3D30}"/>
                </a:ext>
              </a:extLst>
            </p:cNvPr>
            <p:cNvSpPr/>
            <p:nvPr/>
          </p:nvSpPr>
          <p:spPr>
            <a:xfrm>
              <a:off x="6400802" y="1705232"/>
              <a:ext cx="123567" cy="1235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90A1E26A-3984-7529-8928-9E225F47EB70}"/>
                </a:ext>
              </a:extLst>
            </p:cNvPr>
            <p:cNvSpPr/>
            <p:nvPr/>
          </p:nvSpPr>
          <p:spPr>
            <a:xfrm>
              <a:off x="6398525" y="1976395"/>
              <a:ext cx="123567" cy="1235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60E5CB9A-FCE6-23D3-6FA1-BD92EAC95EEE}"/>
                </a:ext>
              </a:extLst>
            </p:cNvPr>
            <p:cNvSpPr/>
            <p:nvPr/>
          </p:nvSpPr>
          <p:spPr>
            <a:xfrm>
              <a:off x="6410882" y="2242751"/>
              <a:ext cx="123567" cy="12356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17C8D593-5A69-555D-E244-39A82FB4D10D}"/>
                </a:ext>
              </a:extLst>
            </p:cNvPr>
            <p:cNvSpPr/>
            <p:nvPr/>
          </p:nvSpPr>
          <p:spPr>
            <a:xfrm>
              <a:off x="6417540" y="2505332"/>
              <a:ext cx="123567" cy="12356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00A3D4A4-054F-1265-3046-C6A101B5ECE2}"/>
                </a:ext>
              </a:extLst>
            </p:cNvPr>
            <p:cNvSpPr txBox="1"/>
            <p:nvPr/>
          </p:nvSpPr>
          <p:spPr>
            <a:xfrm>
              <a:off x="6529895" y="1582350"/>
              <a:ext cx="54213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VIN</a:t>
              </a:r>
              <a:endParaRPr lang="he-IL" dirty="0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26C3AE05-353E-6416-1CEA-3B0C1369435A}"/>
                </a:ext>
              </a:extLst>
            </p:cNvPr>
            <p:cNvSpPr txBox="1"/>
            <p:nvPr/>
          </p:nvSpPr>
          <p:spPr>
            <a:xfrm>
              <a:off x="6522092" y="1853513"/>
              <a:ext cx="67037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GND</a:t>
              </a:r>
              <a:endParaRPr lang="he-IL" dirty="0"/>
            </a:p>
          </p:txBody>
        </p:sp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64E11709-BA64-30D0-FB10-8D8F4C59DBA4}"/>
                </a:ext>
              </a:extLst>
            </p:cNvPr>
            <p:cNvSpPr txBox="1"/>
            <p:nvPr/>
          </p:nvSpPr>
          <p:spPr>
            <a:xfrm>
              <a:off x="6541107" y="2124676"/>
              <a:ext cx="59022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SCL</a:t>
              </a:r>
              <a:endParaRPr lang="he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64FB5B88-5415-6AAC-8408-34288A477AAF}"/>
                </a:ext>
              </a:extLst>
            </p:cNvPr>
            <p:cNvSpPr txBox="1"/>
            <p:nvPr/>
          </p:nvSpPr>
          <p:spPr>
            <a:xfrm>
              <a:off x="6533145" y="2395839"/>
              <a:ext cx="60484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SDA</a:t>
              </a:r>
              <a:endParaRPr lang="he-IL" dirty="0"/>
            </a:p>
          </p:txBody>
        </p:sp>
      </p:grp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47C16471-B2B1-1A90-E3A7-DB9D4AFD7D13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5165125" y="1791729"/>
            <a:ext cx="19152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רפקי 28">
            <a:extLst>
              <a:ext uri="{FF2B5EF4-FFF2-40B4-BE49-F238E27FC236}">
                <a16:creationId xmlns:a16="http://schemas.microsoft.com/office/drawing/2014/main" id="{2A9BC67B-DF27-DBC4-CC30-C1E40BEC92C9}"/>
              </a:ext>
            </a:extLst>
          </p:cNvPr>
          <p:cNvCxnSpPr>
            <a:cxnSpLocks/>
            <a:stCxn id="6" idx="5"/>
            <a:endCxn id="19" idx="2"/>
          </p:cNvCxnSpPr>
          <p:nvPr/>
        </p:nvCxnSpPr>
        <p:spPr>
          <a:xfrm rot="5400000" flipH="1" flipV="1">
            <a:off x="5900244" y="1600746"/>
            <a:ext cx="461758" cy="1918761"/>
          </a:xfrm>
          <a:prstGeom prst="bentConnector4">
            <a:avLst>
              <a:gd name="adj1" fmla="val 6691"/>
              <a:gd name="adj2" fmla="val 5047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רפקי 32">
            <a:extLst>
              <a:ext uri="{FF2B5EF4-FFF2-40B4-BE49-F238E27FC236}">
                <a16:creationId xmlns:a16="http://schemas.microsoft.com/office/drawing/2014/main" id="{A742CE87-5FA8-1D94-FF39-10027AD73DAA}"/>
              </a:ext>
            </a:extLst>
          </p:cNvPr>
          <p:cNvCxnSpPr>
            <a:cxnSpLocks/>
            <a:stCxn id="7" idx="4"/>
            <a:endCxn id="20" idx="3"/>
          </p:cNvCxnSpPr>
          <p:nvPr/>
        </p:nvCxnSpPr>
        <p:spPr>
          <a:xfrm rot="5400000" flipH="1" flipV="1">
            <a:off x="5843334" y="1537179"/>
            <a:ext cx="173585" cy="2370261"/>
          </a:xfrm>
          <a:prstGeom prst="bentConnector3">
            <a:avLst>
              <a:gd name="adj1" fmla="val -281183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מחבר: מרפקי 36">
            <a:extLst>
              <a:ext uri="{FF2B5EF4-FFF2-40B4-BE49-F238E27FC236}">
                <a16:creationId xmlns:a16="http://schemas.microsoft.com/office/drawing/2014/main" id="{65798549-EDF2-0B85-F418-4B81EBDC760F}"/>
              </a:ext>
            </a:extLst>
          </p:cNvPr>
          <p:cNvCxnSpPr>
            <a:cxnSpLocks/>
          </p:cNvCxnSpPr>
          <p:nvPr/>
        </p:nvCxnSpPr>
        <p:spPr>
          <a:xfrm rot="10800000" flipH="1">
            <a:off x="4382466" y="2062892"/>
            <a:ext cx="2777993" cy="684426"/>
          </a:xfrm>
          <a:prstGeom prst="bentConnector3">
            <a:avLst>
              <a:gd name="adj1" fmla="val 211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מלבן 52">
            <a:extLst>
              <a:ext uri="{FF2B5EF4-FFF2-40B4-BE49-F238E27FC236}">
                <a16:creationId xmlns:a16="http://schemas.microsoft.com/office/drawing/2014/main" id="{894E5D90-35C4-1856-449F-E2886A142DBF}"/>
              </a:ext>
            </a:extLst>
          </p:cNvPr>
          <p:cNvSpPr/>
          <p:nvPr/>
        </p:nvSpPr>
        <p:spPr>
          <a:xfrm>
            <a:off x="4721994" y="4375660"/>
            <a:ext cx="2286000" cy="1272746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Esp32-CAM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26236357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</Words>
  <Application>Microsoft Office PowerPoint</Application>
  <PresentationFormat>מסך רחב</PresentationFormat>
  <Paragraphs>11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Gal Guss</dc:creator>
  <cp:lastModifiedBy>גל</cp:lastModifiedBy>
  <cp:revision>3</cp:revision>
  <dcterms:created xsi:type="dcterms:W3CDTF">2024-09-22T13:29:27Z</dcterms:created>
  <dcterms:modified xsi:type="dcterms:W3CDTF">2024-09-22T14:01:22Z</dcterms:modified>
</cp:coreProperties>
</file>