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65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51" autoAdjust="0"/>
  </p:normalViewPr>
  <p:slideViewPr>
    <p:cSldViewPr>
      <p:cViewPr varScale="1">
        <p:scale>
          <a:sx n="86" d="100"/>
          <a:sy n="86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F0911-7733-4AD8-8BF7-7B3295D3F85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D448-A614-4053-BD7C-A4B4547D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6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שני</a:t>
            </a:r>
            <a:r>
              <a:rPr lang="he-IL" baseline="0" dirty="0" smtClean="0"/>
              <a:t> כלים שיעזרו לנו בשלב של ה-</a:t>
            </a:r>
            <a:r>
              <a:rPr lang="en-US" baseline="0" dirty="0" smtClean="0"/>
              <a:t>feature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D448-A614-4053-BD7C-A4B4547D9A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דרך נוחה וקלה לבצע טרנספורנמציות בדאטה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D448-A614-4053-BD7C-A4B4547D9A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דרך קלה ונוחנ לג'נרט פיצ'רים חדשים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D448-A614-4053-BD7C-A4B4547D9A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8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D448-A614-4053-BD7C-A4B4547D9A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8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D448-A614-4053-BD7C-A4B4547D9A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7B20708-5C54-4A7D-98EF-AC95F8774A6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0A12A9-CBD3-44CA-AB35-55CBE5EAED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lhev/Featuretools/blob/master/featuretools.ipynb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By: Gal Hever</a:t>
            </a:r>
            <a:endParaRPr lang="en-US" sz="1800" dirty="0"/>
          </a:p>
        </p:txBody>
      </p:sp>
      <p:pic>
        <p:nvPicPr>
          <p:cNvPr id="1028" name="Picture 4" descr="×ª××¦××ª ×ª××× × ×¢×××¨ âªfeaturetools package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39049"/>
            <a:ext cx="5867400" cy="13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219200" y="2819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 err="1" smtClean="0"/>
              <a:t>Sklean</a:t>
            </a:r>
            <a:r>
              <a:rPr lang="en-US" sz="5400" b="1" dirty="0" smtClean="0"/>
              <a:t>-Pandas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928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Transformation </a:t>
            </a:r>
            <a:r>
              <a:rPr lang="en-US" dirty="0"/>
              <a:t>- Example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0" y="1981200"/>
            <a:ext cx="76866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5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Transformation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7247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00325"/>
            <a:ext cx="6019799" cy="352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5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Aggregation - Example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391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4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Aggregation - Example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905000"/>
            <a:ext cx="76962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78" y="3385352"/>
            <a:ext cx="76962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65" y="4191000"/>
            <a:ext cx="7772400" cy="238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2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Aggregation - Example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30655"/>
            <a:ext cx="4929188" cy="5327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6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67788" y="1828800"/>
            <a:ext cx="8229600" cy="125272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 descr="×ª××¦××ª ×ª××× × ×¢×××¨ âªquestions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01" y="3058594"/>
            <a:ext cx="30765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6400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You can find the full code in my </a:t>
            </a:r>
            <a:r>
              <a:rPr lang="en-US" dirty="0" err="1" smtClean="0">
                <a:hlinkClick r:id="rId3"/>
              </a:rPr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FFC000"/>
                </a:solidFill>
              </a:rPr>
              <a:t>Sklearn</a:t>
            </a:r>
            <a:r>
              <a:rPr lang="en-US" b="1" dirty="0" smtClean="0">
                <a:solidFill>
                  <a:srgbClr val="FFC000"/>
                </a:solidFill>
              </a:rPr>
              <a:t>-Pandas for Easy Data Preprocessing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514600"/>
            <a:ext cx="5562600" cy="2849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Fast and easy way for features transformations</a:t>
            </a: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626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Featuretools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for Easy Brute Force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An open source python framework for automated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043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Short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67000"/>
            <a:ext cx="8229600" cy="4625609"/>
          </a:xfrm>
        </p:spPr>
        <p:txBody>
          <a:bodyPr/>
          <a:lstStyle/>
          <a:p>
            <a:pPr marL="118872" indent="0">
              <a:buNone/>
            </a:pPr>
            <a:r>
              <a:rPr lang="en-US" b="1" dirty="0"/>
              <a:t>Metadata on over 45,000 movies. 26 million ratings from over 270,000 users.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6116" y="2172069"/>
            <a:ext cx="3770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Movies Dataset 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29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775191"/>
            <a:ext cx="82296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Movies</a:t>
            </a:r>
          </a:p>
          <a:p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Ratings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82546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029200"/>
            <a:ext cx="2762039" cy="1732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7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Sklearn</a:t>
            </a:r>
            <a:r>
              <a:rPr lang="en-US" dirty="0" smtClean="0"/>
              <a:t>-Pandas </a:t>
            </a:r>
            <a:br>
              <a:rPr lang="en-US" dirty="0" smtClean="0"/>
            </a:br>
            <a:r>
              <a:rPr lang="en-US" dirty="0" smtClean="0"/>
              <a:t>Let’s code!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33" y="1905000"/>
            <a:ext cx="65436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4019550"/>
            <a:ext cx="87820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0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Ready to get into the model!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4500"/>
            <a:ext cx="777954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34683"/>
            <a:ext cx="8915400" cy="2418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4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Featuretools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Let’s brute force! 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10" y="2260613"/>
            <a:ext cx="8101013" cy="240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3652" y="6319421"/>
            <a:ext cx="827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** Each Entity must have an Index column that is used as a unique key for each row.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7495" y="15240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Entity = Table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76626" y="189572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EntitySet</a:t>
            </a:r>
            <a:r>
              <a:rPr lang="en-US" sz="2000" b="1" dirty="0" smtClean="0"/>
              <a:t> = A collection of Entities </a:t>
            </a:r>
            <a:endParaRPr lang="en-US" sz="2000" b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1" y="3505200"/>
            <a:ext cx="8105452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7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Transformation</a:t>
            </a:r>
          </a:p>
          <a:p>
            <a:pPr marL="411480" lvl="1" indent="0">
              <a:buNone/>
            </a:pPr>
            <a:r>
              <a:rPr lang="en-US" dirty="0" smtClean="0"/>
              <a:t>can </a:t>
            </a:r>
            <a:r>
              <a:rPr lang="en-US" dirty="0"/>
              <a:t>create new features by using different operations on one or multiple features in a single table.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Aggregation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create new features by using different operations on one feature in a multiple table.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New </a:t>
            </a:r>
            <a:r>
              <a:rPr lang="en-US" dirty="0"/>
              <a:t>features </a:t>
            </a:r>
            <a:r>
              <a:rPr lang="en-US" dirty="0" smtClean="0"/>
              <a:t>creations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421</TotalTime>
  <Words>179</Words>
  <Application>Microsoft Office PowerPoint</Application>
  <PresentationFormat>On-screen Show (4:3)</PresentationFormat>
  <Paragraphs>45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PowerPoint Presentation</vt:lpstr>
      <vt:lpstr>Sklearn-Pandas for Easy Data Preprocessing</vt:lpstr>
      <vt:lpstr>Featuretools for Easy Brute Force</vt:lpstr>
      <vt:lpstr>Short Example</vt:lpstr>
      <vt:lpstr>Tables</vt:lpstr>
      <vt:lpstr>Sklearn-Pandas  Let’s code!</vt:lpstr>
      <vt:lpstr>Ready to get into the model!</vt:lpstr>
      <vt:lpstr>Featuretools  Let’s brute force! </vt:lpstr>
      <vt:lpstr>New features creations</vt:lpstr>
      <vt:lpstr>Transformation - Example</vt:lpstr>
      <vt:lpstr>Transformation - Example</vt:lpstr>
      <vt:lpstr>Aggregation - Example</vt:lpstr>
      <vt:lpstr>Aggregation - Example</vt:lpstr>
      <vt:lpstr>Aggregation -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Hever</dc:creator>
  <cp:lastModifiedBy>Gal Hever</cp:lastModifiedBy>
  <cp:revision>58</cp:revision>
  <dcterms:created xsi:type="dcterms:W3CDTF">2019-09-16T07:08:52Z</dcterms:created>
  <dcterms:modified xsi:type="dcterms:W3CDTF">2019-09-16T14:10:10Z</dcterms:modified>
</cp:coreProperties>
</file>