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8ac49f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8ac49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40950" y="128425"/>
            <a:ext cx="18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התחלה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15300" y="629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ה-backend מעביר ל-frontend את מצב הלוח ההתחלתי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33475" y="14816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ה-frontend קולט את התזוזה של השחקן ומעביר את משבצת הכלי ומשבצת היעד ל-backend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87975" y="2549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ה-backend בודק אם הפעולה חוקית </a:t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בעזרת מיקום הכלי, תור השחקן הנוכחי ומשבצת היעד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25125" y="3314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ה-backend מחזיר ל-frontend את הקוד של סוג השגיאה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8025" y="1972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ה-frontend כותב שהייתה שגיאה בהזזת החייל, והתור לא התחלף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144000" y="32153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ה-backend מעדכן את מצב הלוח שלו ושולח ל-frontend שהפעולה </a:t>
            </a:r>
            <a:r>
              <a:rPr lang="iw">
                <a:solidFill>
                  <a:schemeClr val="dk1"/>
                </a:solidFill>
              </a:rPr>
              <a:t>בוצעה</a:t>
            </a:r>
            <a:r>
              <a:rPr lang="iw">
                <a:solidFill>
                  <a:schemeClr val="dk1"/>
                </a:solidFill>
              </a:rPr>
              <a:t> בהצלחה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247925" y="2057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ה-frontend מעדכן את המיקום של החייל על המסך ומשנה את התור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2" name="Google Shape;62;p13"/>
          <p:cNvCxnSpPr>
            <a:stCxn id="54" idx="2"/>
            <a:endCxn id="55" idx="0"/>
          </p:cNvCxnSpPr>
          <p:nvPr/>
        </p:nvCxnSpPr>
        <p:spPr>
          <a:xfrm flipH="1">
            <a:off x="4415400" y="528625"/>
            <a:ext cx="1566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5" idx="2"/>
            <a:endCxn id="56" idx="0"/>
          </p:cNvCxnSpPr>
          <p:nvPr/>
        </p:nvCxnSpPr>
        <p:spPr>
          <a:xfrm>
            <a:off x="4415300" y="1244900"/>
            <a:ext cx="1182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6" idx="2"/>
            <a:endCxn id="57" idx="0"/>
          </p:cNvCxnSpPr>
          <p:nvPr/>
        </p:nvCxnSpPr>
        <p:spPr>
          <a:xfrm>
            <a:off x="4533475" y="2312925"/>
            <a:ext cx="1545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7" idx="3"/>
            <a:endCxn id="60" idx="1"/>
          </p:cNvCxnSpPr>
          <p:nvPr/>
        </p:nvCxnSpPr>
        <p:spPr>
          <a:xfrm flipH="1">
            <a:off x="6143875" y="2965300"/>
            <a:ext cx="44100" cy="6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7" idx="1"/>
            <a:endCxn id="58" idx="3"/>
          </p:cNvCxnSpPr>
          <p:nvPr/>
        </p:nvCxnSpPr>
        <p:spPr>
          <a:xfrm>
            <a:off x="3187975" y="2965300"/>
            <a:ext cx="2373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8" idx="0"/>
            <a:endCxn id="59" idx="2"/>
          </p:cNvCxnSpPr>
          <p:nvPr/>
        </p:nvCxnSpPr>
        <p:spPr>
          <a:xfrm rot="10800000">
            <a:off x="1628125" y="2587500"/>
            <a:ext cx="2970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9" idx="0"/>
          </p:cNvCxnSpPr>
          <p:nvPr/>
        </p:nvCxnSpPr>
        <p:spPr>
          <a:xfrm flipH="1" rot="10800000">
            <a:off x="1628025" y="1881400"/>
            <a:ext cx="15249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0" idx="0"/>
            <a:endCxn id="61" idx="2"/>
          </p:cNvCxnSpPr>
          <p:nvPr/>
        </p:nvCxnSpPr>
        <p:spPr>
          <a:xfrm flipH="1" rot="10800000">
            <a:off x="7644000" y="2673575"/>
            <a:ext cx="1038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1" idx="0"/>
            <a:endCxn id="56" idx="3"/>
          </p:cNvCxnSpPr>
          <p:nvPr/>
        </p:nvCxnSpPr>
        <p:spPr>
          <a:xfrm rot="10800000">
            <a:off x="6033425" y="1897325"/>
            <a:ext cx="17145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5990375" y="274430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כן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2915300" y="275105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