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F532C-EA2F-FD49-810F-8C2E95EA1C3D}" type="datetimeFigureOut">
              <a:rPr lang="en-US" smtClean="0"/>
              <a:t>7/14/13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28398-39CD-4946-B8EB-2E601817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28398-39CD-4946-B8EB-2E60181732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2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824E-0D94-DA49-B4D6-1FE9E4FEC035}" type="datetimeFigureOut">
              <a:rPr lang="en-US" smtClean="0"/>
              <a:t>7/14/13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21AE-3A86-F046-BAE0-E9103E91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[simple] commands that allow you to interact with a computer.</a:t>
            </a:r>
          </a:p>
          <a:p>
            <a:pPr lvl="1"/>
            <a:r>
              <a:rPr lang="en-US" dirty="0" smtClean="0"/>
              <a:t>Run and use applications</a:t>
            </a:r>
          </a:p>
          <a:p>
            <a:pPr lvl="1"/>
            <a:r>
              <a:rPr lang="en-US" dirty="0" smtClean="0"/>
              <a:t>Browse, look at and edit files</a:t>
            </a:r>
          </a:p>
          <a:p>
            <a:pPr lvl="1"/>
            <a:r>
              <a:rPr lang="en-US" dirty="0" smtClean="0"/>
              <a:t>Edit Settings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 Your UI also lets you do this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9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Fire it up</a:t>
            </a:r>
            <a:endParaRPr lang="en-US" sz="6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24315"/>
              </p:ext>
            </p:extLst>
          </p:nvPr>
        </p:nvGraphicFramePr>
        <p:xfrm>
          <a:off x="1113467" y="1462714"/>
          <a:ext cx="7430769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391"/>
                <a:gridCol w="3284271"/>
                <a:gridCol w="2245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Whats</a:t>
                      </a:r>
                      <a:r>
                        <a:rPr lang="en-US" sz="2800" dirty="0" smtClean="0"/>
                        <a:t> is called?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Terminal</a:t>
                      </a:r>
                    </a:p>
                    <a:p>
                      <a:endParaRPr lang="en-US" sz="4400" dirty="0" smtClean="0"/>
                    </a:p>
                    <a:p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Powershell</a:t>
                      </a:r>
                      <a:r>
                        <a:rPr lang="en-US" sz="2800" baseline="0" dirty="0" smtClean="0"/>
                        <a:t> / </a:t>
                      </a:r>
                      <a:r>
                        <a:rPr lang="en-US" sz="2800" baseline="0" dirty="0" err="1" smtClean="0"/>
                        <a:t>cmd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Command line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V="1">
            <a:off x="457200" y="888370"/>
            <a:ext cx="1261910" cy="355915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881" y="3304237"/>
            <a:ext cx="1938623" cy="1938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35" y="1930744"/>
            <a:ext cx="1733525" cy="17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6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 a directory?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8" y="4675869"/>
            <a:ext cx="8382000" cy="1943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3748" y="2643211"/>
            <a:ext cx="8200948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Galias-MacBook-Pro:sandbox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galia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ls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-l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total 8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drwxr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-x  69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galia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staff  2346 Jul 11 22:46 cards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drwxr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-x   4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galia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staff   136 Jul 11 22:48 contacts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drwxr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-x   8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galia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staff   272 Jul 11 23:46 lit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rw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-r--r--   1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galia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staff  1295 Jul 11 23:54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scratch.txt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2082" y="1795876"/>
            <a:ext cx="16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 (short for 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8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a file</a:t>
            </a:r>
          </a:p>
          <a:p>
            <a:r>
              <a:rPr lang="en-US" dirty="0" smtClean="0"/>
              <a:t>Paths (relative</a:t>
            </a:r>
            <a:r>
              <a:rPr lang="en-US" smtClean="0"/>
              <a:t>/absolute)</a:t>
            </a:r>
          </a:p>
          <a:p>
            <a:r>
              <a:rPr lang="en-US" smtClean="0"/>
              <a:t> 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1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163</Words>
  <Application>Microsoft Macintosh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What is the command line?   </vt:lpstr>
      <vt:lpstr>Fire it up</vt:lpstr>
      <vt:lpstr>What is in a directory?</vt:lpstr>
      <vt:lpstr>The File system</vt:lpstr>
    </vt:vector>
  </TitlesOfParts>
  <Company>CBMI HMS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Galia  Traub</dc:creator>
  <cp:lastModifiedBy>Galia  Traub</cp:lastModifiedBy>
  <cp:revision>8</cp:revision>
  <dcterms:created xsi:type="dcterms:W3CDTF">2013-07-14T23:20:16Z</dcterms:created>
  <dcterms:modified xsi:type="dcterms:W3CDTF">2013-07-15T02:26:07Z</dcterms:modified>
</cp:coreProperties>
</file>